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B416697-F961-4E26-B024-3B9E447EE19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26EC778-18D6-4E53-89BA-A014A1D1420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 как  инструмент  для  раскрытия ресурсов  учебного  успеха  ученика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1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«Слепой  текст»</a:t>
            </a:r>
          </a:p>
          <a:p>
            <a:r>
              <a:rPr lang="ru-RU" dirty="0" smtClean="0"/>
              <a:t>«Географический  диктант»</a:t>
            </a:r>
          </a:p>
          <a:p>
            <a:r>
              <a:rPr lang="ru-RU" dirty="0" smtClean="0"/>
              <a:t>Закончить  предложения:</a:t>
            </a:r>
          </a:p>
          <a:p>
            <a:r>
              <a:rPr lang="ru-RU" dirty="0" smtClean="0"/>
              <a:t>- А  я и не  знал, что ….</a:t>
            </a:r>
          </a:p>
          <a:p>
            <a:r>
              <a:rPr lang="ru-RU" dirty="0" smtClean="0"/>
              <a:t>- На  будущее  мне  надо  иметь  ввиду …</a:t>
            </a:r>
          </a:p>
          <a:p>
            <a:r>
              <a:rPr lang="ru-RU" dirty="0" smtClean="0"/>
              <a:t>- Самым  непростым  для меня  сегодня  было …</a:t>
            </a:r>
          </a:p>
          <a:p>
            <a:r>
              <a:rPr lang="ru-RU" dirty="0" smtClean="0"/>
              <a:t>- Сегодняшний  урок показал  мне, что 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Приемы и методы, открывающие путь к учебному  успеху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6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Сочинения</a:t>
            </a:r>
          </a:p>
          <a:p>
            <a:r>
              <a:rPr lang="ru-RU" dirty="0" smtClean="0"/>
              <a:t>«Идеальное  задание»</a:t>
            </a:r>
          </a:p>
          <a:p>
            <a:r>
              <a:rPr lang="ru-RU" dirty="0" smtClean="0"/>
              <a:t>Творческие  задания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55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prstClr val="black"/>
                </a:solidFill>
                <a:ea typeface="+mj-ea"/>
                <a:cs typeface="+mj-cs"/>
              </a:rPr>
              <a:t>Ощущение  собственной  </a:t>
            </a:r>
            <a:r>
              <a:rPr lang="ru-RU" sz="4000" dirty="0" smtClean="0">
                <a:solidFill>
                  <a:prstClr val="black"/>
                </a:solidFill>
                <a:ea typeface="+mj-ea"/>
                <a:cs typeface="+mj-cs"/>
              </a:rPr>
              <a:t>успешности </a:t>
            </a:r>
            <a:r>
              <a:rPr lang="ru-RU" sz="4000" dirty="0">
                <a:solidFill>
                  <a:prstClr val="black"/>
                </a:solidFill>
                <a:ea typeface="+mj-ea"/>
                <a:cs typeface="+mj-cs"/>
              </a:rPr>
              <a:t>– одно  из требований  </a:t>
            </a:r>
            <a:r>
              <a:rPr lang="ru-RU" sz="4000" dirty="0" smtClean="0">
                <a:solidFill>
                  <a:prstClr val="black"/>
                </a:solidFill>
                <a:ea typeface="+mj-ea"/>
                <a:cs typeface="+mj-cs"/>
              </a:rPr>
              <a:t>современной  жизни.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prstClr val="black"/>
                </a:solidFill>
                <a:ea typeface="+mj-ea"/>
                <a:cs typeface="+mj-cs"/>
              </a:rPr>
              <a:t>Степень успешности определяет отношение к миру, желание работать, узнавать новое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Успех  ученика это  не  только  увеличение  объема информации, прежде всего это постоянный  рост  его  учебных  возможностей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79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«Знаю» - объем и качество  знаний</a:t>
            </a:r>
          </a:p>
          <a:p>
            <a:r>
              <a:rPr lang="ru-RU" dirty="0" smtClean="0"/>
              <a:t>«Умею» – предметные и </a:t>
            </a:r>
            <a:r>
              <a:rPr lang="ru-RU" dirty="0" err="1" smtClean="0"/>
              <a:t>общеучебные</a:t>
            </a:r>
            <a:r>
              <a:rPr lang="ru-RU" dirty="0" smtClean="0"/>
              <a:t>  навыки</a:t>
            </a:r>
          </a:p>
          <a:p>
            <a:r>
              <a:rPr lang="ru-RU" dirty="0" smtClean="0"/>
              <a:t>«Могу» – развитие памяти, внимания, модальности, доминирование полушарий мозга</a:t>
            </a:r>
          </a:p>
          <a:p>
            <a:r>
              <a:rPr lang="ru-RU" dirty="0" smtClean="0"/>
              <a:t>«Хочу» – развитие мотивации и </a:t>
            </a:r>
            <a:r>
              <a:rPr lang="ru-RU" dirty="0" err="1" smtClean="0"/>
              <a:t>потребнос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тей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успеха ученика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0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Свобода  выбора</a:t>
            </a:r>
          </a:p>
          <a:p>
            <a:r>
              <a:rPr lang="ru-RU" dirty="0" smtClean="0"/>
              <a:t>Открытость</a:t>
            </a:r>
          </a:p>
          <a:p>
            <a:r>
              <a:rPr lang="ru-RU" dirty="0" smtClean="0"/>
              <a:t>Деятельность</a:t>
            </a:r>
          </a:p>
          <a:p>
            <a:r>
              <a:rPr lang="ru-RU" dirty="0" smtClean="0"/>
              <a:t>Обратная  связь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 принципы раскрытия ресурсов успеха ученика: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4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899587"/>
              </p:ext>
            </p:extLst>
          </p:nvPr>
        </p:nvGraphicFramePr>
        <p:xfrm>
          <a:off x="683568" y="1504644"/>
          <a:ext cx="745282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205"/>
                <a:gridCol w="1863205"/>
                <a:gridCol w="1863205"/>
                <a:gridCol w="1863205"/>
              </a:tblGrid>
              <a:tr h="48923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  реализации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Применение на уроке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21665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Информационно-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коммуникацион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Картосхемы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Карты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Рисунки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Таблицы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Дикторский текст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Видеоролики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 эмоциональной сферы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Страны СНГ -11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Глобальные проблемы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человечества -10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Страны Евразии -7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9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Игровые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Практические задания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творческой сферы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Обобщающие уроки</a:t>
                      </a:r>
                    </a:p>
                  </a:txBody>
                  <a:tcPr marL="82321" marR="823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9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Проблемное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обучение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Ситуации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географической культуры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9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Интегрированное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Широкое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глубокое миропонимание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91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Педагогические  технологии, способствующие  успеху  ученика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969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и методы, открывающие путь к учебному  успеху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«Создай настроение»</a:t>
            </a:r>
          </a:p>
          <a:p>
            <a:pPr marL="0" indent="0">
              <a:buNone/>
            </a:pPr>
            <a:r>
              <a:rPr lang="ru-RU" dirty="0" smtClean="0"/>
              <a:t>  «Зашифрованная   фраза»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«Удивляй!»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« А  знаете  ли  вы  что…»</a:t>
            </a:r>
          </a:p>
          <a:p>
            <a:pPr marL="0" indent="0">
              <a:buNone/>
            </a:pPr>
            <a:r>
              <a:rPr lang="ru-RU" dirty="0" smtClean="0"/>
              <a:t>« Попади  в  цель»</a:t>
            </a:r>
          </a:p>
          <a:p>
            <a:pPr marL="0" indent="0">
              <a:buNone/>
            </a:pPr>
            <a:r>
              <a:rPr lang="ru-RU" dirty="0" smtClean="0"/>
              <a:t>« Ручеек»</a:t>
            </a:r>
          </a:p>
          <a:p>
            <a:pPr marL="0" indent="0">
              <a:buNone/>
            </a:pPr>
            <a:r>
              <a:rPr lang="ru-RU" dirty="0" smtClean="0"/>
              <a:t> Интеллектуальная  разминка</a:t>
            </a:r>
          </a:p>
          <a:p>
            <a:pPr marL="0" indent="0">
              <a:buNone/>
            </a:pPr>
            <a:r>
              <a:rPr lang="ru-RU" dirty="0" smtClean="0"/>
              <a:t>«Образовательная  стратегия»</a:t>
            </a:r>
          </a:p>
          <a:p>
            <a:pPr marL="0" indent="0">
              <a:buNone/>
            </a:pPr>
            <a:r>
              <a:rPr lang="ru-RU" dirty="0" smtClean="0"/>
              <a:t>«Защитный  лист»</a:t>
            </a:r>
          </a:p>
          <a:p>
            <a:pPr marL="0" indent="0">
              <a:buNone/>
            </a:pPr>
            <a:r>
              <a:rPr lang="ru-RU" dirty="0" smtClean="0"/>
              <a:t>«Кредит  доверия»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1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«Получи  бонус»</a:t>
            </a:r>
          </a:p>
          <a:p>
            <a:r>
              <a:rPr lang="ru-RU" dirty="0" smtClean="0"/>
              <a:t>«Один  ум -  хорошо, а  два – лучше»</a:t>
            </a:r>
          </a:p>
          <a:p>
            <a:r>
              <a:rPr lang="ru-RU" dirty="0" smtClean="0"/>
              <a:t>«Паутина»</a:t>
            </a:r>
          </a:p>
          <a:p>
            <a:r>
              <a:rPr lang="ru-RU" dirty="0" smtClean="0"/>
              <a:t>«Лови  ошибку»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Приемы и методы, открывающие путь к учебному  успеху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3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Магеллан</a:t>
            </a:r>
          </a:p>
          <a:p>
            <a:r>
              <a:rPr lang="ru-RU" dirty="0" smtClean="0"/>
              <a:t>Смелый, любознательный</a:t>
            </a:r>
          </a:p>
          <a:p>
            <a:r>
              <a:rPr lang="ru-RU" dirty="0" smtClean="0"/>
              <a:t>Путешествовал, изучал, наблюдал</a:t>
            </a:r>
          </a:p>
          <a:p>
            <a:r>
              <a:rPr lang="ru-RU" dirty="0" smtClean="0"/>
              <a:t>Совершил  первое  кругосветное путешествие</a:t>
            </a:r>
          </a:p>
          <a:p>
            <a:r>
              <a:rPr lang="ru-RU" dirty="0" smtClean="0"/>
              <a:t>Герой!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</TotalTime>
  <Words>332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Урок  как  инструмент  для  раскрытия ресурсов  учебного  успеха  ученика</vt:lpstr>
      <vt:lpstr>Презентация PowerPoint</vt:lpstr>
      <vt:lpstr>Презентация PowerPoint</vt:lpstr>
      <vt:lpstr>Структура успеха ученика</vt:lpstr>
      <vt:lpstr>Основные  принципы раскрытия ресурсов успеха ученика:</vt:lpstr>
      <vt:lpstr>Педагогические  технологии, способствующие  успеху  ученика</vt:lpstr>
      <vt:lpstr>Приемы и методы, открывающие путь к учебному  успеху </vt:lpstr>
      <vt:lpstr>Приемы и методы, открывающие путь к учебному  успеху </vt:lpstr>
      <vt:lpstr>Синквейны</vt:lpstr>
      <vt:lpstr>Приемы и методы, открывающие путь к учебному  успеху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как  инструмент  для  раскрытия ресурсов  учебного  успеха  ученика</dc:title>
  <dc:creator>Карина</dc:creator>
  <cp:lastModifiedBy>Мария</cp:lastModifiedBy>
  <cp:revision>14</cp:revision>
  <dcterms:created xsi:type="dcterms:W3CDTF">2013-05-14T08:55:04Z</dcterms:created>
  <dcterms:modified xsi:type="dcterms:W3CDTF">2016-01-28T06:10:50Z</dcterms:modified>
</cp:coreProperties>
</file>