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римерный комплекс физических упражнений для детей дошкольного возраста: 1 — «аист ходит по болоту» (высоко поднять, сгибая в коленях, ноги, попеременно правую и левую); 2 — «лягушонок» (присесть, разводя колени в сторону); 3 — «самолет» (развести руки в стороны, наклоны туловища вправо и влево); 4 — «гребля» (сидя на стульчике, руки вытянуть вперед, затем согнуть и прижать к туловищу); 5 — поднять попустить палку; 6 — лежа на полу, держать палку а вытянутых руках над туловищем, поднимая ноги, достать ими палку; 7 — «бабочка» (руками выполнять плавные движения, имитирующие взмах крыльев); 8 — «лодочку качает на волнах» (сидя на стульчике, развести руки в стороны, туловище наклонять вправо и влево); 9 — «снять и надеть шляпу» (держа над головой, поднять и опустить обруч); 10 — держа обруч за спиной, поворачивать туловище вправо и влево; 11 — сидя на стульчике, наклоняться вправо и влево, доставая лежащий на полу предмет;"/>
          <p:cNvPicPr>
            <a:picLocks/>
          </p:cNvPicPr>
          <p:nvPr/>
        </p:nvPicPr>
        <p:blipFill>
          <a:blip r:embed="rId2">
            <a:clrChange>
              <a:clrFrom>
                <a:srgbClr val="EFF0E2"/>
              </a:clrFrom>
              <a:clrTo>
                <a:srgbClr val="EFF0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8" y="1430016"/>
            <a:ext cx="7852281" cy="54279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0728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Тема: Физическая подготовка обучающихся.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4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85">
        <p14:conveyor dir="l"/>
      </p:transition>
    </mc:Choice>
    <mc:Fallback xmlns="">
      <p:transition spd="slow" advTm="33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853" y="753143"/>
            <a:ext cx="6865419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5. 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.: сед ноги врозь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пошире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руки в стороны (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5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1–2 – два пружинистых рывка руками назад – вдох; 3–4 – два пружинистых наклона к левой ноге, руки вперед, тянуться пальцами к носку левой ноги – выдох. То же, но делая наклон к правой ноге. При рывках руки не опускать (держать на высоте плеч), спина прямая. При наклонах ноги прямые, носки оттянуты. Амплитуду движений увеличивать постепенно, акцентируя, как правило, второе движение.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6. 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.: лежа на спине, ноги врозь, руки вдоль туловища (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6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1–2 – опираясь на пятки, затылок и руки, принять положение прогнувшись (поднять тело); 3 – лечь и расслабиться; 4 – пауза. Тело поднимать одновременно, активно напрягая мышцы спины и ног. Дыхание произвольное. В статическом напряжении возможна кратковременная задержка дыхания.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7. 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–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о.с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(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7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Круговые движения руками наружу и внутрь. 1–4 – круговые движения рук в локтевом суставе вперед; 5–8 – круговые движения рук в локтевом суставе назад; 9–12 – круговые движения рук в плечевом суставе вперед, 13–16 – круговые движения рук в плечевом суставе назад. Дыхание произвольное.</a:t>
            </a:r>
            <a:b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Вариант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: то же из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руки в стороны (круги книзу и кверху).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8. 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.: лежа на спине, руки вдоль туловища (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8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1 – согнуть ноги вперед; 2 – выпрямить ноги вверх; 3 – согнуть ноги; 4 – выпрямляя ноги, положить их на пол. Каждое положение обозначать. Движения ногами выполнять энергично. Голову от пола не отрывать. Дыхание произвольное.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1" t="54378"/>
          <a:stretch/>
        </p:blipFill>
        <p:spPr bwMode="auto">
          <a:xfrm>
            <a:off x="6732240" y="3717032"/>
            <a:ext cx="1817311" cy="291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8" r="44868"/>
          <a:stretch/>
        </p:blipFill>
        <p:spPr bwMode="auto">
          <a:xfrm>
            <a:off x="6796612" y="620688"/>
            <a:ext cx="2214767" cy="2952328"/>
          </a:xfrm>
          <a:prstGeom prst="snip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39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римерный комплекс физических упражнений для детей дошкольного возраста: 12 — «длинные и короткие ноги» (сидя на полу, сгибать и выпрямлять ноги); 13 — «мишка поднимает лапы, переступает лапами, смотрит на лапы» (стоя на коленях, поднять руки вверх, затем идти на четвереньках и, остановившись, поднимать поочередно руки вверх, поворачивая голову и туловище); 14 — «попади в цель» (бросать мяч в фиксированный обруч); 15 — «дровосек» (сцепленные в замок руки опустить вниз, проводя между ног); 16 — «рыбка» (лежа на животе, вытянуть руки в стороны и назад, слегка поднимая верхнюю часть туловища); 17 — «вот какие деревья большие» (поднять руки вверх), «деревья качаются» (подняв руки вверх, наклоняться вправо и влево); 18 — «на дороге бревнышко» (перепрыгнуть через предмет, лежащий на полу); 19 — «переходим через ручеек» (идти по дощечке, лежащей на полу).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EFF0E2"/>
              </a:clrFrom>
              <a:clrTo>
                <a:srgbClr val="EFF0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52928" cy="60932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229600" cy="1066800"/>
          </a:xfrm>
        </p:spPr>
        <p:txBody>
          <a:bodyPr/>
          <a:lstStyle/>
          <a:p>
            <a:r>
              <a:rPr lang="ru-RU" dirty="0" smtClean="0"/>
              <a:t>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960277"/>
      </p:ext>
    </p:extLst>
  </p:cSld>
  <p:clrMapOvr>
    <a:masterClrMapping/>
  </p:clrMapOvr>
  <p:transition spd="slow" advTm="5784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05776"/>
          </a:xfrm>
        </p:spPr>
        <p:txBody>
          <a:bodyPr>
            <a:normAutofit/>
          </a:bodyPr>
          <a:lstStyle/>
          <a:p>
            <a:pPr marL="109728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</a:rPr>
              <a:t>программе  по физической культуре в </a:t>
            </a:r>
            <a:r>
              <a:rPr lang="ru-RU" dirty="0" smtClean="0">
                <a:latin typeface="Times New Roman"/>
                <a:ea typeface="Times New Roman"/>
              </a:rPr>
              <a:t>школе </a:t>
            </a:r>
            <a:r>
              <a:rPr lang="ru-RU" dirty="0">
                <a:latin typeface="Times New Roman"/>
                <a:ea typeface="Times New Roman"/>
              </a:rPr>
              <a:t>имеются нормативы по различным видам спорта, направленные на оценку физической подготовленности </a:t>
            </a:r>
            <a:r>
              <a:rPr lang="ru-RU" dirty="0" smtClean="0">
                <a:latin typeface="Times New Roman"/>
                <a:ea typeface="Times New Roman"/>
              </a:rPr>
              <a:t>обучающихся. </a:t>
            </a:r>
            <a:r>
              <a:rPr lang="ru-RU" dirty="0">
                <a:latin typeface="Times New Roman"/>
                <a:ea typeface="Times New Roman"/>
              </a:rPr>
              <a:t>Практика показывает крайне низкий уровень физической подготовленности большого числа занимающихся.  Используя  данное учебно-методическое пособие, можно добиться не только сохранения и поддержания здоровья, но и достижения спортивных результатов на уровне положительных оценок физической подготовленности и выше. 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4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41">
        <p:fade/>
      </p:transition>
    </mc:Choice>
    <mc:Fallback xmlns="">
      <p:transition spd="med" advTm="13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5616624" cy="5688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Упражнение 1. 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И.п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о.с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(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рис. 1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 1–2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руки через стороны вверх, подняться на носки и потянуться – вдох; 3–4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выдох.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Упражнение 2. 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.: ноги врозь, руки на поясе (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рис. 2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 1–2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поворот туловища направо, правую руку в сторону (ладонью кверху); 3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.; 4–6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то же в другую сторону. Во время поворота руку энергично отводить назад. Ноги с места не сдвигать.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Упражнение 3. 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–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о.с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(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рис. 3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 1–2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глубокий присед, колени вместе, руки вперед ладонями вниз – выдох; 3–4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встать, руки вниз – вдох. Во время приседания не отрывать пятки от пола. После нескольких повторений темп можно увеличить.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Упражнение 4. 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.: ноги врозь, руки согнуты за спиной (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рис. 4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 1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наклон влево, левую руку вниз – выдох; 2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– вдох; 3–4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то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же в правую сторону. При наклоне голову не опускать. Движения выполнять в одной плоскости.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Упражнение 5. 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–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о.с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(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рис. 5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 1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руки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через стороны вверх, хлопок над головой – вдох; 2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руки через стороны вниз, наклоном вперед, хлопок за ногами – выдох. Хлопки выполнять прямыми руками. Во время наклона колени не сгибать, хлопок ладонями производится на уровне коленей.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40" b="37405"/>
          <a:stretch/>
        </p:blipFill>
        <p:spPr bwMode="auto">
          <a:xfrm>
            <a:off x="6084168" y="692696"/>
            <a:ext cx="1709868" cy="356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8" r="25745" b="55469"/>
          <a:stretch/>
        </p:blipFill>
        <p:spPr bwMode="auto">
          <a:xfrm>
            <a:off x="6267722" y="4036291"/>
            <a:ext cx="1857080" cy="2532896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1" t="33829" b="32341"/>
          <a:stretch/>
        </p:blipFill>
        <p:spPr bwMode="auto">
          <a:xfrm>
            <a:off x="7664826" y="4653136"/>
            <a:ext cx="1470386" cy="192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2" b="69888"/>
          <a:stretch/>
        </p:blipFill>
        <p:spPr bwMode="auto">
          <a:xfrm>
            <a:off x="7664826" y="1122586"/>
            <a:ext cx="147917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9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6408712" cy="525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6. </a:t>
            </a:r>
            <a:r>
              <a:rPr lang="ru-RU" sz="16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стоя на коленях (</a:t>
            </a:r>
            <a:r>
              <a:rPr lang="ru-RU" sz="16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6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1–2 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поднять правую руку в сторону-вверх, поворачивая направо туловище и голову – вдох; 3–4 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– выдох; 5–8 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то же в левую сторону. Для более правильного выполнения упражнения детям нужно предложить тянуться рукой вверх и смотреть на кисть. Колени от пола не отрывать.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7. </a:t>
            </a:r>
            <a:r>
              <a:rPr lang="ru-RU" sz="16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лежа на спине, руки на полу вдоль туловища (</a:t>
            </a:r>
            <a:r>
              <a:rPr lang="ru-RU" sz="16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7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1 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согнуть левую ногу; 2 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выпрямить ногу; 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3–4 то 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же правой ногой. При сгибании ног носки натянуты, голень горизонтально, голову не поднимать. Дыхание произвольное. Упражнение может быть дополнено сменой положения ног на каждый счет.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8. </a:t>
            </a:r>
            <a:r>
              <a:rPr lang="ru-RU" sz="16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руки на поясе (</a:t>
            </a:r>
            <a:r>
              <a:rPr lang="ru-RU" sz="16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8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1 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прыжок ноги врозь; 2 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прыжок ноги вместе. Прыгать мягко, на носках, сохраняя прямое положение туловища, дыхание произвольное. После прыжков перейти на ходьбу.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4" t="66969"/>
          <a:stretch/>
        </p:blipFill>
        <p:spPr bwMode="auto">
          <a:xfrm>
            <a:off x="6804248" y="4293096"/>
            <a:ext cx="1872208" cy="232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55439" r="36793"/>
          <a:stretch/>
        </p:blipFill>
        <p:spPr bwMode="auto">
          <a:xfrm>
            <a:off x="6300192" y="1484784"/>
            <a:ext cx="2656489" cy="2880320"/>
          </a:xfrm>
          <a:prstGeom prst="flowChartManualInp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76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9" r="37304" b="35525"/>
          <a:stretch/>
        </p:blipFill>
        <p:spPr bwMode="auto">
          <a:xfrm>
            <a:off x="6064374" y="4365104"/>
            <a:ext cx="2840737" cy="241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5" b="77644"/>
          <a:stretch/>
        </p:blipFill>
        <p:spPr bwMode="auto">
          <a:xfrm>
            <a:off x="6818588" y="2492896"/>
            <a:ext cx="2070637" cy="147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19" y="908994"/>
            <a:ext cx="6336705" cy="568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1. 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–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о.с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(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1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1 – руки в стороны; 2 – с силой сгибая руки к плечам, подняться на носки и потянуться – вдох; 3 – опуститься на стопу, руки в стороны; 4 – руки вниз – выдох. Сгибая руки, плечи развернуть, локти вперед не сводить, кисти сжать в кулаки.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2. 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.: сед ноги врозь, руки в стороны. 1 – поворот туловища вправо – выдох (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2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); 2 –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– вдох; 3–4 – то же в другую сторону. При поворотах плечевой пояс фиксировать так, чтобы руки и плечи составляли одну линию. Повороты выполнять энергично, ноги с места не сдвигать.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3. 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.: ноги врозь, левая рука на поясе, правая впереди, кисть сжата в кулак (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3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1 – круговое вращение правой рукой книзу – вдох; 2–3 – два пружинящих наклона к левой ноге, сгибая правую ногу, пальцами правой руки коснуться носка левой ноги (кисть раскрыта) – выдох; 4 – выпрямиться и сменить положение рук. То же в другую сторону. Движение руки сопровождать поворотом головы (смотреть на кисть) и туловища. Ногу, к которой выполняется наклон, не сгибать.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4. 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.: ноги вместе, руки вверх (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4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1–2 – глубокий присед, руки за голову, локти вперед и наклон головы вперед – выдох; 3–4 –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– вдох. Для правильного выполнения движений посоветовать детям «прижать себя к полу». В приседе пятки от пола не отрывать, колени немного развести. Выпрямляясь, вытянуться «в струнку».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9" b="54054"/>
          <a:stretch/>
        </p:blipFill>
        <p:spPr bwMode="auto">
          <a:xfrm>
            <a:off x="6195211" y="418762"/>
            <a:ext cx="2579065" cy="205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68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754" y="1412776"/>
            <a:ext cx="5621382" cy="4965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Упражнение 5. 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.: стоя на коленях (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рис. 5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 1 – правая нога в сторону на носок, правую руку на пояс, левую вверх – вдох; 2–3 – два пружинистых наклона вправо – выдох; 4 –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То же в другую сторону, меняя положение рук. Следить, чтобы дети не поворачивали туловище в сторону наклона и держали голову прямо. Руку, поднятую вверх, не сгибать.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Упражнение 6. 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.: лежа на спине (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рис. 6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 1 – поднять ногу вверх; 2 – опустить с отведением в сторону на пол; 3 – поднять вверх; 4 –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Упражнение выполнять поочередно правой и левой ногой. Ногу поднимать до вертикального положения и обязательно прямой с оттянутым носком. Голову от пола не отрывать. Дыхание произвольное.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Упражнение 7. 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.: сед на пятках, наклон вперед, руки вперед, ладони на полу (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рис. 7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 1–3 – «скользя» грудью над полом, вначале сгибая, а затем выпрямляя руки, перейти в положение упора лежа на бедрах – вдох; 4 – сгибая ноги, быстро вернуться в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– выдох.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5" t="20651" b="51990"/>
          <a:stretch/>
        </p:blipFill>
        <p:spPr bwMode="auto">
          <a:xfrm>
            <a:off x="6825773" y="476672"/>
            <a:ext cx="2075228" cy="237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0" t="63615"/>
          <a:stretch/>
        </p:blipFill>
        <p:spPr bwMode="auto">
          <a:xfrm>
            <a:off x="6444208" y="4659260"/>
            <a:ext cx="2068946" cy="217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532770" y="2348880"/>
            <a:ext cx="2330617" cy="271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59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6192688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1. 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о.с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(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1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1 – шаг левой ногой в сторону, силой согнуть руки к плечам; 2 – разогнуть руки вверх-наружу, подняться на носки, потянуться – вдох; 3 – опуститься на полную стопу, согнуть руки к плечам; 4 – приставить левую ногу, руки вниз – выдох. То же с правой ноги.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2. </a:t>
            </a:r>
            <a:r>
              <a:rPr lang="ru-RU" sz="1400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ноги 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врозь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пошире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руки на поясе (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2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1–3 – левую руку вверх, и, сгибая левую ногу, три пружинистых наклона вправо – выдох; 4 –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– вдох. То же влево. Следить, чтобы рука вверху была прямой. Выполняя наклон влево, сгибать правую ногу. Движение выполнять в одной плоскости.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3. 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ноги шире плеч (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3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1 – наклон к левой; 2 – наклон вперед, 3 – наклон к правой; касаясь пальцами пола – выдох; 4 –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– вдох. То же, начиная с наклона к правой ноге. Все три наклона выполнять, постепенно увеличивая амплитуду, не сгибая ноги в коленях. После наклонов выпрямиться, расправить плечи.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4. 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стоя на коленях, руки в стороны (</a:t>
            </a:r>
            <a:r>
              <a:rPr lang="ru-RU" sz="14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4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1 – поворот вправо, прогнувшись, коснуться пяток пальцами правой руки – выдох; 2 – </a:t>
            </a:r>
            <a:r>
              <a:rPr lang="ru-RU" sz="14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– вдох; 3–4 – то же в другую сторону. Следить, чтобы при повороте дети не садились назад и не сдвигали с места коленей. Голову наклонять в сторону поворота.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9" b="44873"/>
          <a:stretch/>
        </p:blipFill>
        <p:spPr bwMode="auto">
          <a:xfrm>
            <a:off x="6372200" y="3480832"/>
            <a:ext cx="2365596" cy="333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7"/>
          <a:stretch/>
        </p:blipFill>
        <p:spPr bwMode="auto">
          <a:xfrm>
            <a:off x="6444208" y="404664"/>
            <a:ext cx="216024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68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9"/>
          <a:stretch/>
        </p:blipFill>
        <p:spPr bwMode="auto">
          <a:xfrm>
            <a:off x="4929169" y="1844824"/>
            <a:ext cx="4184170" cy="345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96752"/>
            <a:ext cx="4968552" cy="5056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Упражнение 5. 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–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о.с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(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рис. 5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 1–2 – присесть, руки через стороны вверх; 3–4 – встать, руки через стороны вниз. Спину держать прямо, колени не разводить во время выполнения приседания. Дыхание произвольное.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Упражнение 6. 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И.п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.: лежа на спине, руки в стороны, ладони на полу (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рис. 6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 1 – поднять левую ногу вперед; 2 – опустить ее вправо и коснуться носком пола; 3 – снова поднять ногу вперед; 4 – ногу вниз. То же правой ногой. Движение выполнять прямой ногой. При повороте таза руки и плечи от пола не отрывать. Дыхание произвольное, без задержек. Упражнение делать поочередно левой и правой ногой.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Упражнение 7. </a:t>
            </a:r>
            <a:r>
              <a:rPr lang="ru-RU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И.п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.: упор стоя на коленях (рис. 7). 1–2 – мах правой ногой вверх, согнуть руки и коснуться грудью пола – вдох; 3–4 – «отжимаясь», вернуться в исходное положение – выдох. То же, поднимая левую ногу. Колено опорной ноги с места не сдвигать, другая нога прямая, носок оттянут. Руки в упоре, на ширине плеч.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8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5909848" cy="557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1. </a:t>
            </a:r>
            <a:r>
              <a:rPr lang="ru-RU" sz="12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.: ноги вместе, руки сцеплены в замок внизу (</a:t>
            </a:r>
            <a:r>
              <a:rPr lang="ru-RU" sz="12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1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1–2 – руки вверх (ладонями кверху), подняться на носки и потянуться – вдох; 3–4 – разомкнуть пальцы, руки через стороны вниз, вернуться в исходное положение – выдох. Вытягиваясь «в струнку», поднять голову и смотреть на руки. Руки поднимать вдоль тела.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2. </a:t>
            </a:r>
            <a:r>
              <a:rPr lang="ru-RU" sz="12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.: руки на поясе (</a:t>
            </a:r>
            <a:r>
              <a:rPr lang="ru-RU" sz="12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2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1 – наклон вправо с поворотом туловища направо – выдох; 2 – </a:t>
            </a:r>
            <a:r>
              <a:rPr lang="ru-RU" sz="12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– вдох; 3–4 – то же в другую сторону. Поворот туловища нужно закончить до окончания наклона. Колени не сгибать, стопы с места не сдвигать.</a:t>
            </a:r>
            <a:br>
              <a:rPr lang="ru-RU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12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Вариант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: наклон с разведением рук в стороны.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3. </a:t>
            </a:r>
            <a:r>
              <a:rPr lang="ru-RU" sz="12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– </a:t>
            </a:r>
            <a:r>
              <a:rPr lang="ru-RU" sz="12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о.с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(</a:t>
            </a:r>
            <a:r>
              <a:rPr lang="ru-RU" sz="12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3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1 – руки вверх дугами влево, наклон вправо; 2 – выпрямиться, руки вниз дугами влево; 3 – руки вверх дугами вправо, наклон влево; 4 – выпрямиться, руки вниз дугами вправо и т.д. Упражнение выполнять прямыми руками, не делая остановок внизу. При наклонах плечевой пояс закрепить.</a:t>
            </a:r>
            <a:br>
              <a:rPr lang="ru-RU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12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Вариант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: </a:t>
            </a:r>
            <a:r>
              <a:rPr lang="ru-RU" sz="12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.: ноги врозь, руки вверху. Выполнить круг руками влево и наклон влево; круг руками вправо и наклон вправо.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Упражнение 4. </a:t>
            </a:r>
            <a:r>
              <a:rPr lang="ru-RU" sz="12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И.п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.: руки вперед (</a:t>
            </a:r>
            <a:r>
              <a:rPr lang="ru-RU" sz="12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рис. 4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). 1–4 – сесть; 5–8 – встать. Выполнять упражнение нужно без помощи рук, сохраняя принятое положение. Исходное положение рук можно менять (руки в стороны, на пояс и др.). Последовательность выполнения: отставить ногу назад, опуститься на колено; приставить другую ногу и сесть на пол сбоку; выпрямить ноги вперед. Вставать надо, делая движения в обратном порядке. Садиться поочередно то слева, то справа. Дыхание произвольное.</a:t>
            </a:r>
            <a:endParaRPr lang="ru-RU" sz="12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0" r="77070" b="47348"/>
          <a:stretch/>
        </p:blipFill>
        <p:spPr bwMode="auto">
          <a:xfrm>
            <a:off x="5940152" y="5175863"/>
            <a:ext cx="829491" cy="150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6" b="36282"/>
          <a:stretch/>
        </p:blipFill>
        <p:spPr bwMode="auto">
          <a:xfrm>
            <a:off x="6049426" y="2474454"/>
            <a:ext cx="1690646" cy="26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7" r="34042" b="39450"/>
          <a:stretch/>
        </p:blipFill>
        <p:spPr bwMode="auto">
          <a:xfrm>
            <a:off x="7454095" y="2446993"/>
            <a:ext cx="1580935" cy="219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18" b="46685"/>
          <a:stretch/>
        </p:blipFill>
        <p:spPr bwMode="auto">
          <a:xfrm>
            <a:off x="6937602" y="404664"/>
            <a:ext cx="1397039" cy="218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7" t="50739" r="72918" b="40958"/>
          <a:stretch/>
        </p:blipFill>
        <p:spPr bwMode="auto">
          <a:xfrm>
            <a:off x="8334641" y="2172487"/>
            <a:ext cx="416221" cy="26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9" t="61391" r="9815"/>
          <a:stretch/>
        </p:blipFill>
        <p:spPr bwMode="auto">
          <a:xfrm>
            <a:off x="6555438" y="5433955"/>
            <a:ext cx="2479592" cy="12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96678" y="511032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4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577862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729</TotalTime>
  <Words>76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Тема: Физическая подготовка обучающихся.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физическая культура.</dc:title>
  <dc:creator>там где нет времени</dc:creator>
  <cp:lastModifiedBy>Поьзователь</cp:lastModifiedBy>
  <cp:revision>14</cp:revision>
  <dcterms:created xsi:type="dcterms:W3CDTF">2012-02-28T07:54:05Z</dcterms:created>
  <dcterms:modified xsi:type="dcterms:W3CDTF">2015-01-18T21:33:50Z</dcterms:modified>
</cp:coreProperties>
</file>