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57" r:id="rId2"/>
    <p:sldId id="261" r:id="rId3"/>
    <p:sldId id="262" r:id="rId4"/>
    <p:sldId id="263" r:id="rId5"/>
    <p:sldId id="264" r:id="rId6"/>
    <p:sldId id="266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1392" y="60"/>
      </p:cViewPr>
      <p:guideLst/>
    </p:cSldViewPr>
  </p:slideViewPr>
  <p:outlineViewPr>
    <p:cViewPr>
      <p:scale>
        <a:sx n="33" d="100"/>
        <a:sy n="33" d="100"/>
      </p:scale>
      <p:origin x="0" y="-1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BD9F-BD27-4ACA-818C-5CF45D9A0FB6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9DEF7-2291-4A26-AE7D-55BBD6C1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84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9DEF7-2291-4A26-AE7D-55BBD6C1D43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722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9DEF7-2291-4A26-AE7D-55BBD6C1D43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135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9DEF7-2291-4A26-AE7D-55BBD6C1D43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278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9DEF7-2291-4A26-AE7D-55BBD6C1D43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826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9DEF7-2291-4A26-AE7D-55BBD6C1D43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20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3489-A37E-4845-8D23-E58A1A749F82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8FC2-9DE4-405B-800B-DF5EF99F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89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3489-A37E-4845-8D23-E58A1A749F82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8FC2-9DE4-405B-800B-DF5EF99F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38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3489-A37E-4845-8D23-E58A1A749F82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8FC2-9DE4-405B-800B-DF5EF99FA8D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2565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3489-A37E-4845-8D23-E58A1A749F82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8FC2-9DE4-405B-800B-DF5EF99F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975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3489-A37E-4845-8D23-E58A1A749F82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8FC2-9DE4-405B-800B-DF5EF99FA8D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9122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3489-A37E-4845-8D23-E58A1A749F82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8FC2-9DE4-405B-800B-DF5EF99F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84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3489-A37E-4845-8D23-E58A1A749F82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8FC2-9DE4-405B-800B-DF5EF99F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11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3489-A37E-4845-8D23-E58A1A749F82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8FC2-9DE4-405B-800B-DF5EF99F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9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3489-A37E-4845-8D23-E58A1A749F82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8FC2-9DE4-405B-800B-DF5EF99F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4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3489-A37E-4845-8D23-E58A1A749F82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8FC2-9DE4-405B-800B-DF5EF99F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60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3489-A37E-4845-8D23-E58A1A749F82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8FC2-9DE4-405B-800B-DF5EF99F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97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3489-A37E-4845-8D23-E58A1A749F82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8FC2-9DE4-405B-800B-DF5EF99F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8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3489-A37E-4845-8D23-E58A1A749F82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8FC2-9DE4-405B-800B-DF5EF99F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2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3489-A37E-4845-8D23-E58A1A749F82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8FC2-9DE4-405B-800B-DF5EF99F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7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3489-A37E-4845-8D23-E58A1A749F82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8FC2-9DE4-405B-800B-DF5EF99F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2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3489-A37E-4845-8D23-E58A1A749F82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8FC2-9DE4-405B-800B-DF5EF99F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64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F3489-A37E-4845-8D23-E58A1A749F82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6D8FC2-9DE4-405B-800B-DF5EF99FA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7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212" y="3613030"/>
            <a:ext cx="2718825" cy="2753044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60054" y="2333328"/>
            <a:ext cx="644750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ПРОЕКТ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по сказке «Колобок»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9"/>
          <p:cNvSpPr txBox="1">
            <a:spLocks/>
          </p:cNvSpPr>
          <p:nvPr/>
        </p:nvSpPr>
        <p:spPr>
          <a:xfrm>
            <a:off x="5243512" y="3884492"/>
            <a:ext cx="2657476" cy="131615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 В.В., музыкальный руководитель</a:t>
            </a:r>
          </a:p>
        </p:txBody>
      </p:sp>
      <p:sp>
        <p:nvSpPr>
          <p:cNvPr id="12" name="Заголовок 9"/>
          <p:cNvSpPr txBox="1">
            <a:spLocks/>
          </p:cNvSpPr>
          <p:nvPr/>
        </p:nvSpPr>
        <p:spPr>
          <a:xfrm>
            <a:off x="560055" y="390416"/>
            <a:ext cx="6447501" cy="99060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Детский сад «Ручеек»</a:t>
            </a:r>
          </a:p>
        </p:txBody>
      </p:sp>
    </p:spTree>
    <p:extLst>
      <p:ext uri="{BB962C8B-B14F-4D97-AF65-F5344CB8AC3E}">
        <p14:creationId xmlns:p14="http://schemas.microsoft.com/office/powerpoint/2010/main" val="33667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2" y="323849"/>
            <a:ext cx="7786688" cy="1476375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2025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детей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посредством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театрализации сказки.</a:t>
            </a:r>
            <a:endParaRPr lang="ru-RU" sz="40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13" y="2201864"/>
            <a:ext cx="2742009" cy="3656013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311" y="1657349"/>
            <a:ext cx="5572127" cy="5057776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ru-RU" sz="1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112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6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indent="-223838">
              <a:lnSpc>
                <a:spcPct val="120000"/>
              </a:lnSpc>
              <a:buFont typeface="+mj-lt"/>
              <a:buAutoNum type="arabicParenR"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интерес к театрально-игровой деятельности, желание принимать активное участие в театрализации сказки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indent="-223838">
              <a:lnSpc>
                <a:spcPct val="120000"/>
              </a:lnSpc>
              <a:buFont typeface="+mj-lt"/>
              <a:buAutoNum type="arabicParenR"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 к импровизации с использованием, доступных каждому ребенку  средств выразительности (мимики, жестов, движений и т.п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indent="-223838">
              <a:lnSpc>
                <a:spcPct val="120000"/>
              </a:lnSpc>
              <a:buFont typeface="+mj-lt"/>
              <a:buAutoNum type="arabicParenR"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детское творчество в различных видах деятельности (продуктивная, речевая, игровая).</a:t>
            </a:r>
          </a:p>
          <a:p>
            <a:pPr marL="271463" indent="-223838">
              <a:lnSpc>
                <a:spcPct val="120000"/>
              </a:lnSpc>
              <a:buFont typeface="+mj-lt"/>
              <a:buAutoNum type="arabicParenR"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навыки связной речи детей.</a:t>
            </a:r>
          </a:p>
          <a:p>
            <a:pPr marL="271463" indent="-223838">
              <a:lnSpc>
                <a:spcPct val="120000"/>
              </a:lnSpc>
              <a:buFont typeface="+mj-lt"/>
              <a:buAutoNum type="arabicParenR"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умение совместно работать над постановкой, выступать вместе с коллективом сверстников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ru-RU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3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482" y="1744217"/>
            <a:ext cx="4938555" cy="2957493"/>
          </a:xfrm>
          <a:ln w="28575">
            <a:solidFill>
              <a:srgbClr val="00B050"/>
            </a:solidFill>
          </a:ln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0528" y="1744217"/>
            <a:ext cx="3554954" cy="3855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детьми выбирали сказку. Прочитали сказку «Колобок». 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ребятами задумались над тем, всегда ли сказка заканчивается тем, что добро побеждает зло. Короткая, но яркая жизнь всеми любимого Колобка трагически оборвалась при встрече с хитрой лисой.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9050" y="257176"/>
            <a:ext cx="69525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Подготовительный этап</a:t>
            </a:r>
            <a:endParaRPr lang="ru-RU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98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57198" y="1078396"/>
            <a:ext cx="6800850" cy="67151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детьми</a:t>
            </a:r>
            <a:endParaRPr lang="ru-RU" sz="32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100" y="144110"/>
            <a:ext cx="4573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58366" y="2006775"/>
            <a:ext cx="8385572" cy="4545963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3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endParaRPr lang="ru-RU" sz="7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lvl="0" indent="-314325">
              <a:buFont typeface="Wingdings" panose="05000000000000000000" pitchFamily="2" charset="2"/>
              <a:buChar char="v"/>
            </a:pP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воспитателя: «Всегда ли в сказках добро побеждает зло?».</a:t>
            </a:r>
            <a:endParaRPr lang="ru-RU" sz="7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lvl="0" indent="-314325">
              <a:buFont typeface="Wingdings" panose="05000000000000000000" pitchFamily="2" charset="2"/>
              <a:buChar char="v"/>
            </a:pP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по сказке «Колобок».</a:t>
            </a:r>
            <a:endParaRPr lang="ru-RU" sz="7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lvl="0" indent="-314325">
              <a:buFont typeface="Wingdings" panose="05000000000000000000" pitchFamily="2" charset="2"/>
              <a:buChar char="v"/>
            </a:pP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«Собери сказку».</a:t>
            </a:r>
            <a:endParaRPr lang="ru-RU" sz="7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7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7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7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0" indent="-271463">
              <a:buFont typeface="Arial" panose="020B0604020202020204" pitchFamily="34" charset="0"/>
              <a:buChar char="•"/>
            </a:pP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образовательная деятельность «Как мы Колобка спасали»</a:t>
            </a:r>
            <a:endParaRPr lang="ru-RU" sz="7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7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endParaRPr lang="ru-RU" sz="7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lvl="0" indent="-185738">
              <a:buFont typeface="Wingdings" panose="05000000000000000000" pitchFamily="2" charset="2"/>
              <a:buChar char="v"/>
            </a:pP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Драматизация сказки «Колобок».</a:t>
            </a:r>
            <a:endParaRPr lang="ru-RU" sz="7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lvl="0" indent="-185738">
              <a:buFont typeface="Wingdings" panose="05000000000000000000" pitchFamily="2" charset="2"/>
              <a:buChar char="v"/>
            </a:pP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«Знатоки сказок».</a:t>
            </a:r>
            <a:endParaRPr lang="ru-RU" sz="7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lvl="0" indent="-185738">
              <a:buFont typeface="Wingdings" panose="05000000000000000000" pitchFamily="2" charset="2"/>
              <a:buChar char="v"/>
            </a:pP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Коллективное сочинение и репетиция 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«Колобок» на новый лад».</a:t>
            </a:r>
            <a:endParaRPr lang="ru-RU" sz="7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lvl="0" indent="-185738" algn="ctr"/>
            <a:endParaRPr lang="ru-RU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216" y="-36496"/>
            <a:ext cx="2229784" cy="2229784"/>
          </a:xfrm>
        </p:spPr>
      </p:pic>
    </p:spTree>
    <p:extLst>
      <p:ext uri="{BB962C8B-B14F-4D97-AF65-F5344CB8AC3E}">
        <p14:creationId xmlns:p14="http://schemas.microsoft.com/office/powerpoint/2010/main" val="11943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85798" y="1067440"/>
            <a:ext cx="6800850" cy="67151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детьми, педагогами</a:t>
            </a:r>
            <a:endParaRPr lang="ru-RU" sz="32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100" y="144110"/>
            <a:ext cx="4573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42550" y="1760866"/>
            <a:ext cx="4327922" cy="2231388"/>
          </a:xfrm>
          <a:prstGeom prst="rect">
            <a:avLst/>
          </a:prstGeom>
        </p:spPr>
        <p:txBody>
          <a:bodyPr vert="horz" lIns="68580" tIns="34290" rIns="68580" bIns="3429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 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Рисование: «Как мы Колобка спасали».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песен, танцев.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30353" y="1760866"/>
            <a:ext cx="4413647" cy="3760151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/>
            <a:endParaRPr lang="ru-RU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31" y="3906837"/>
            <a:ext cx="4138083" cy="2482850"/>
          </a:xfr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564595" y="1333334"/>
            <a:ext cx="4413647" cy="3760151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«Жили-были баба с дедом».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«Быстро тесто замесили».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21" y="3871193"/>
            <a:ext cx="4074308" cy="2444584"/>
          </a:xfrm>
        </p:spPr>
      </p:pic>
    </p:spTree>
    <p:extLst>
      <p:ext uri="{BB962C8B-B14F-4D97-AF65-F5344CB8AC3E}">
        <p14:creationId xmlns:p14="http://schemas.microsoft.com/office/powerpoint/2010/main" val="1623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57223" y="1067440"/>
            <a:ext cx="6800850" cy="67151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3200" b="1" dirty="0" smtClean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родителями</a:t>
            </a:r>
            <a:endParaRPr lang="ru-RU" sz="3200" b="1" dirty="0">
              <a:ln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100" y="144110"/>
            <a:ext cx="4573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96928" y="1808536"/>
            <a:ext cx="4465438" cy="2166893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«Давайте поиграем в сказку».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творческих работ детей;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участии в проекте;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30353" y="1760866"/>
            <a:ext cx="4413647" cy="3760151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/>
            <a:endParaRPr lang="ru-RU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6" y="3780725"/>
            <a:ext cx="3061235" cy="2295926"/>
          </a:xfrm>
        </p:spPr>
      </p:pic>
      <p:pic>
        <p:nvPicPr>
          <p:cNvPr id="23" name="Объект 22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17475"/>
          <a:stretch/>
        </p:blipFill>
        <p:spPr>
          <a:xfrm>
            <a:off x="3383517" y="3432157"/>
            <a:ext cx="2138837" cy="3203152"/>
          </a:xfr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-174"/>
          <a:stretch/>
        </p:blipFill>
        <p:spPr>
          <a:xfrm>
            <a:off x="5678793" y="3722443"/>
            <a:ext cx="3490656" cy="2152821"/>
          </a:xfrm>
          <a:prstGeom prst="rect">
            <a:avLst/>
          </a:prstGeom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4653437" y="1811113"/>
            <a:ext cx="4327922" cy="1956283"/>
          </a:xfrm>
          <a:prstGeom prst="rect">
            <a:avLst/>
          </a:prstGeom>
        </p:spPr>
        <p:txBody>
          <a:bodyPr vert="horz" lIns="68580" tIns="34290" rIns="68580" bIns="3429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атрибутов и костюмов к театрализации сказки;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театрализованном представлении.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7902" y="144110"/>
            <a:ext cx="6659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</a:t>
            </a:r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22243" y="1428129"/>
            <a:ext cx="7704554" cy="2586659"/>
          </a:xfrm>
          <a:prstGeom prst="rect">
            <a:avLst/>
          </a:prstGeom>
        </p:spPr>
        <p:txBody>
          <a:bodyPr vert="horz" lIns="68580" tIns="34290" rIns="68580" bIns="3429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Театрализованное представление для детей старшего дошкольного возраста по русской народной сказке «Колобок».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детского творчества: рисунки «Как мы спасали Колобка».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на РМО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30353" y="1760866"/>
            <a:ext cx="4413647" cy="3760151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/>
            <a:endParaRPr lang="ru-RU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19" y="3907268"/>
            <a:ext cx="3089275" cy="2316956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7" r="-311" b="8299"/>
          <a:stretch/>
        </p:blipFill>
        <p:spPr>
          <a:xfrm>
            <a:off x="5300240" y="3251233"/>
            <a:ext cx="2190106" cy="3429000"/>
          </a:xfrm>
        </p:spPr>
      </p:pic>
    </p:spTree>
    <p:extLst>
      <p:ext uri="{BB962C8B-B14F-4D97-AF65-F5344CB8AC3E}">
        <p14:creationId xmlns:p14="http://schemas.microsoft.com/office/powerpoint/2010/main" val="379411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186</TotalTime>
  <Words>266</Words>
  <Application>Microsoft Office PowerPoint</Application>
  <PresentationFormat>Экран (4:3)</PresentationFormat>
  <Paragraphs>58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ТВОРЧЕСКИЙ ПРОЕКТ «Путешествие по сказке «Колобок»</vt:lpstr>
      <vt:lpstr>Цель проекта:  Развитие творческих способностей детей старшего дошкольного возраста посредством театрализации сказки.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«Путешествие по сказке «Колобок»</dc:title>
  <dc:creator>Zarubina Mariya</dc:creator>
  <cp:lastModifiedBy>Zarubina Mariya</cp:lastModifiedBy>
  <cp:revision>28</cp:revision>
  <dcterms:created xsi:type="dcterms:W3CDTF">2016-02-08T03:01:23Z</dcterms:created>
  <dcterms:modified xsi:type="dcterms:W3CDTF">2016-02-15T14:21:49Z</dcterms:modified>
</cp:coreProperties>
</file>