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B5A23-3D9D-43CB-9DA5-13F101D0933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8FB8B4-69A7-4281-9A73-F6F03A3C99E7}">
      <dgm:prSet phldrT="[Текст]" phldr="1"/>
      <dgm:spPr/>
      <dgm:t>
        <a:bodyPr/>
        <a:lstStyle/>
        <a:p>
          <a:endParaRPr lang="ru-RU" dirty="0"/>
        </a:p>
      </dgm:t>
    </dgm:pt>
    <dgm:pt modelId="{13023249-D837-4D22-AFDC-C0974BCD2277}" type="parTrans" cxnId="{FC4C6517-CCD4-49F1-8901-FCA6CE365277}">
      <dgm:prSet/>
      <dgm:spPr/>
      <dgm:t>
        <a:bodyPr/>
        <a:lstStyle/>
        <a:p>
          <a:endParaRPr lang="ru-RU"/>
        </a:p>
      </dgm:t>
    </dgm:pt>
    <dgm:pt modelId="{A3C26A3A-B980-4D11-9CF1-D602CE846DE7}" type="sibTrans" cxnId="{FC4C6517-CCD4-49F1-8901-FCA6CE365277}">
      <dgm:prSet/>
      <dgm:spPr/>
      <dgm:t>
        <a:bodyPr/>
        <a:lstStyle/>
        <a:p>
          <a:endParaRPr lang="ru-RU"/>
        </a:p>
      </dgm:t>
    </dgm:pt>
    <dgm:pt modelId="{D8057F2A-6890-4562-8EE7-A02FAFA9D91F}">
      <dgm:prSet phldrT="[Текст]"/>
      <dgm:spPr/>
      <dgm:t>
        <a:bodyPr/>
        <a:lstStyle/>
        <a:p>
          <a:r>
            <a:rPr lang="ru-RU" dirty="0" smtClean="0"/>
            <a:t>формировать навыки и умения чтения</a:t>
          </a:r>
          <a:endParaRPr lang="ru-RU" dirty="0"/>
        </a:p>
      </dgm:t>
    </dgm:pt>
    <dgm:pt modelId="{FF997178-7B42-4454-83A1-0DCB88A6990D}" type="parTrans" cxnId="{9A363703-0E37-49DA-9210-838F4438247A}">
      <dgm:prSet/>
      <dgm:spPr/>
      <dgm:t>
        <a:bodyPr/>
        <a:lstStyle/>
        <a:p>
          <a:endParaRPr lang="ru-RU"/>
        </a:p>
      </dgm:t>
    </dgm:pt>
    <dgm:pt modelId="{41938AC0-74AE-4896-AD5F-9B0088A5EC89}" type="sibTrans" cxnId="{9A363703-0E37-49DA-9210-838F4438247A}">
      <dgm:prSet/>
      <dgm:spPr/>
      <dgm:t>
        <a:bodyPr/>
        <a:lstStyle/>
        <a:p>
          <a:endParaRPr lang="ru-RU"/>
        </a:p>
      </dgm:t>
    </dgm:pt>
    <dgm:pt modelId="{8FC0833B-03AF-4A5F-99F2-0E0FCF094FB2}">
      <dgm:prSet phldrT="[Текст]" phldr="1"/>
      <dgm:spPr/>
      <dgm:t>
        <a:bodyPr/>
        <a:lstStyle/>
        <a:p>
          <a:endParaRPr lang="ru-RU"/>
        </a:p>
      </dgm:t>
    </dgm:pt>
    <dgm:pt modelId="{CF081AB3-BD57-436E-8C6C-677971AEB966}" type="parTrans" cxnId="{25243593-839D-4C3B-A851-46C6CA5ED874}">
      <dgm:prSet/>
      <dgm:spPr/>
      <dgm:t>
        <a:bodyPr/>
        <a:lstStyle/>
        <a:p>
          <a:endParaRPr lang="ru-RU"/>
        </a:p>
      </dgm:t>
    </dgm:pt>
    <dgm:pt modelId="{4DA1741B-538C-4EE7-B09B-4C571DAE9ED6}" type="sibTrans" cxnId="{25243593-839D-4C3B-A851-46C6CA5ED874}">
      <dgm:prSet/>
      <dgm:spPr/>
      <dgm:t>
        <a:bodyPr/>
        <a:lstStyle/>
        <a:p>
          <a:endParaRPr lang="ru-RU"/>
        </a:p>
      </dgm:t>
    </dgm:pt>
    <dgm:pt modelId="{F3D3569C-4835-4FC2-A4F4-D7C56445367C}">
      <dgm:prSet phldrT="[Текст]"/>
      <dgm:spPr/>
      <dgm:t>
        <a:bodyPr/>
        <a:lstStyle/>
        <a:p>
          <a:r>
            <a:rPr lang="ru-RU" dirty="0" smtClean="0"/>
            <a:t>совершенствовать умения </a:t>
          </a:r>
          <a:r>
            <a:rPr lang="ru-RU" dirty="0" err="1" smtClean="0"/>
            <a:t>аудирования</a:t>
          </a:r>
          <a:endParaRPr lang="ru-RU" dirty="0"/>
        </a:p>
      </dgm:t>
    </dgm:pt>
    <dgm:pt modelId="{43C312A8-C4A0-45FC-BA76-C140342063EB}" type="parTrans" cxnId="{D86C254A-E440-4BF4-948C-8997682C746F}">
      <dgm:prSet/>
      <dgm:spPr/>
      <dgm:t>
        <a:bodyPr/>
        <a:lstStyle/>
        <a:p>
          <a:endParaRPr lang="ru-RU"/>
        </a:p>
      </dgm:t>
    </dgm:pt>
    <dgm:pt modelId="{19DF2926-C051-4406-AE7C-3804DD1F20E3}" type="sibTrans" cxnId="{D86C254A-E440-4BF4-948C-8997682C746F}">
      <dgm:prSet/>
      <dgm:spPr/>
      <dgm:t>
        <a:bodyPr/>
        <a:lstStyle/>
        <a:p>
          <a:endParaRPr lang="ru-RU"/>
        </a:p>
      </dgm:t>
    </dgm:pt>
    <dgm:pt modelId="{FB7CC577-5B0F-40F5-9498-3A5A9F1B5A16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http://www.bell-labs.com/project/tts/index.htmn</a:t>
          </a:r>
          <a:endParaRPr lang="ru-RU" dirty="0">
            <a:solidFill>
              <a:srgbClr val="FF0000"/>
            </a:solidFill>
          </a:endParaRPr>
        </a:p>
      </dgm:t>
    </dgm:pt>
    <dgm:pt modelId="{D85DA489-10AD-4F80-94AC-1FDE386FA610}" type="parTrans" cxnId="{61A06DF7-4B20-4601-B6E2-2096EE75A777}">
      <dgm:prSet/>
      <dgm:spPr/>
      <dgm:t>
        <a:bodyPr/>
        <a:lstStyle/>
        <a:p>
          <a:endParaRPr lang="ru-RU"/>
        </a:p>
      </dgm:t>
    </dgm:pt>
    <dgm:pt modelId="{3C19B401-3D1F-41EC-ABA4-2AA906A08155}" type="sibTrans" cxnId="{61A06DF7-4B20-4601-B6E2-2096EE75A777}">
      <dgm:prSet/>
      <dgm:spPr/>
      <dgm:t>
        <a:bodyPr/>
        <a:lstStyle/>
        <a:p>
          <a:endParaRPr lang="ru-RU"/>
        </a:p>
      </dgm:t>
    </dgm:pt>
    <dgm:pt modelId="{F2D5F17C-DF70-4756-B05F-DF279C8BBB4B}">
      <dgm:prSet phldrT="[Текст]" phldr="1"/>
      <dgm:spPr/>
      <dgm:t>
        <a:bodyPr/>
        <a:lstStyle/>
        <a:p>
          <a:endParaRPr lang="ru-RU"/>
        </a:p>
      </dgm:t>
    </dgm:pt>
    <dgm:pt modelId="{B39B873C-E813-4EA9-B8D7-C272ED6247C2}" type="parTrans" cxnId="{D118D6AF-EB70-47F4-87E3-68CAECDB2AF2}">
      <dgm:prSet/>
      <dgm:spPr/>
      <dgm:t>
        <a:bodyPr/>
        <a:lstStyle/>
        <a:p>
          <a:endParaRPr lang="ru-RU"/>
        </a:p>
      </dgm:t>
    </dgm:pt>
    <dgm:pt modelId="{23098EAE-3582-4C4A-B8E1-2CAE573DD2B4}" type="sibTrans" cxnId="{D118D6AF-EB70-47F4-87E3-68CAECDB2AF2}">
      <dgm:prSet/>
      <dgm:spPr/>
      <dgm:t>
        <a:bodyPr/>
        <a:lstStyle/>
        <a:p>
          <a:endParaRPr lang="ru-RU"/>
        </a:p>
      </dgm:t>
    </dgm:pt>
    <dgm:pt modelId="{E456FDB3-7ED2-4357-B2F4-2F9D6733684C}">
      <dgm:prSet phldrT="[Текст]"/>
      <dgm:spPr/>
      <dgm:t>
        <a:bodyPr/>
        <a:lstStyle/>
        <a:p>
          <a:r>
            <a:rPr lang="ru-RU" dirty="0" smtClean="0"/>
            <a:t>совершенствовать умения монологического и диалогического высказывания</a:t>
          </a:r>
          <a:endParaRPr lang="ru-RU" dirty="0"/>
        </a:p>
      </dgm:t>
    </dgm:pt>
    <dgm:pt modelId="{64E63488-856E-4253-966D-A5DEE85785A0}" type="parTrans" cxnId="{C4E46AC9-BE20-43AF-995B-5F6A140B5404}">
      <dgm:prSet/>
      <dgm:spPr/>
      <dgm:t>
        <a:bodyPr/>
        <a:lstStyle/>
        <a:p>
          <a:endParaRPr lang="ru-RU"/>
        </a:p>
      </dgm:t>
    </dgm:pt>
    <dgm:pt modelId="{92849BA2-51AB-4B45-BBE0-917DC9109339}" type="sibTrans" cxnId="{C4E46AC9-BE20-43AF-995B-5F6A140B5404}">
      <dgm:prSet/>
      <dgm:spPr/>
      <dgm:t>
        <a:bodyPr/>
        <a:lstStyle/>
        <a:p>
          <a:endParaRPr lang="ru-RU"/>
        </a:p>
      </dgm:t>
    </dgm:pt>
    <dgm:pt modelId="{01C3A5FF-741B-4D3D-ACB8-E734F1DC05B8}">
      <dgm:prSet phldrT="[Текст]"/>
      <dgm:spPr/>
      <dgm:t>
        <a:bodyPr/>
        <a:lstStyle/>
        <a:p>
          <a:r>
            <a:rPr lang="ru-RU" dirty="0" smtClean="0"/>
            <a:t>совершенствовать умения письменной речи</a:t>
          </a:r>
          <a:endParaRPr lang="ru-RU" dirty="0"/>
        </a:p>
      </dgm:t>
    </dgm:pt>
    <dgm:pt modelId="{8C9E94C0-D8DA-47AF-8DC5-0BC6D863A52F}" type="parTrans" cxnId="{F74F486E-5334-456C-88BF-4706AC4D846E}">
      <dgm:prSet/>
      <dgm:spPr/>
      <dgm:t>
        <a:bodyPr/>
        <a:lstStyle/>
        <a:p>
          <a:endParaRPr lang="ru-RU"/>
        </a:p>
      </dgm:t>
    </dgm:pt>
    <dgm:pt modelId="{2ED7F3A0-F836-43E2-9D61-76979E7024E3}" type="sibTrans" cxnId="{F74F486E-5334-456C-88BF-4706AC4D846E}">
      <dgm:prSet/>
      <dgm:spPr/>
      <dgm:t>
        <a:bodyPr/>
        <a:lstStyle/>
        <a:p>
          <a:endParaRPr lang="ru-RU"/>
        </a:p>
      </dgm:t>
    </dgm:pt>
    <dgm:pt modelId="{CBBAC2F5-EC1B-4E56-A6FE-4C3498D806E2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http://www.washingtonpost.com/ http://cnn.com/world, http://www.</a:t>
          </a:r>
          <a:r>
            <a:rPr lang="en-US" dirty="0" smtClean="0">
              <a:solidFill>
                <a:srgbClr val="FF0000"/>
              </a:solidFill>
            </a:rPr>
            <a:t>abcnews.go.com/index. html. http://www.bbc.co.uk/worId service,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en-US" dirty="0" smtClean="0">
              <a:solidFill>
                <a:srgbClr val="FF0000"/>
              </a:solidFill>
            </a:rPr>
            <a:t>http://www. wash times.</a:t>
          </a:r>
          <a:r>
            <a:rPr lang="ru-RU" dirty="0" smtClean="0">
              <a:solidFill>
                <a:srgbClr val="FF0000"/>
              </a:solidFill>
            </a:rPr>
            <a:t>со</a:t>
          </a:r>
          <a:r>
            <a:rPr lang="en-US" dirty="0" smtClean="0">
              <a:solidFill>
                <a:srgbClr val="FF0000"/>
              </a:solidFill>
            </a:rPr>
            <a:t>m</a:t>
          </a:r>
          <a:endParaRPr lang="ru-RU" dirty="0"/>
        </a:p>
      </dgm:t>
    </dgm:pt>
    <dgm:pt modelId="{0FD162CE-8F40-4DA0-BA66-F87DAE433BCB}" type="parTrans" cxnId="{B40A1924-54CF-45D7-B2DD-E724E8AAD529}">
      <dgm:prSet/>
      <dgm:spPr/>
    </dgm:pt>
    <dgm:pt modelId="{123D75D7-7958-4AE4-9CF7-E67EAEAE4C21}" type="sibTrans" cxnId="{B40A1924-54CF-45D7-B2DD-E724E8AAD529}">
      <dgm:prSet/>
      <dgm:spPr/>
    </dgm:pt>
    <dgm:pt modelId="{C705ADCD-0C88-457A-A097-DD07CE1391E2}" type="pres">
      <dgm:prSet presAssocID="{A13B5A23-3D9D-43CB-9DA5-13F101D09333}" presName="linearFlow" presStyleCnt="0">
        <dgm:presLayoutVars>
          <dgm:dir/>
          <dgm:animLvl val="lvl"/>
          <dgm:resizeHandles val="exact"/>
        </dgm:presLayoutVars>
      </dgm:prSet>
      <dgm:spPr/>
    </dgm:pt>
    <dgm:pt modelId="{9934ABE0-2E84-47AE-8489-96C7417EF492}" type="pres">
      <dgm:prSet presAssocID="{C68FB8B4-69A7-4281-9A73-F6F03A3C99E7}" presName="composite" presStyleCnt="0"/>
      <dgm:spPr/>
    </dgm:pt>
    <dgm:pt modelId="{CFB62ECE-690D-4057-AF95-1D06016A0193}" type="pres">
      <dgm:prSet presAssocID="{C68FB8B4-69A7-4281-9A73-F6F03A3C99E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8E5340B-2EAB-4C38-A09C-F6E039F84412}" type="pres">
      <dgm:prSet presAssocID="{C68FB8B4-69A7-4281-9A73-F6F03A3C99E7}" presName="descendantText" presStyleLbl="alignAcc1" presStyleIdx="0" presStyleCnt="3" custLinFactNeighborX="813" custLinFactNeighborY="7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88371-3046-44CD-A2B3-28B8D85BDBFA}" type="pres">
      <dgm:prSet presAssocID="{A3C26A3A-B980-4D11-9CF1-D602CE846DE7}" presName="sp" presStyleCnt="0"/>
      <dgm:spPr/>
    </dgm:pt>
    <dgm:pt modelId="{D5792883-1896-4745-8F9A-4B0313E6E482}" type="pres">
      <dgm:prSet presAssocID="{8FC0833B-03AF-4A5F-99F2-0E0FCF094FB2}" presName="composite" presStyleCnt="0"/>
      <dgm:spPr/>
    </dgm:pt>
    <dgm:pt modelId="{AC3E8C35-FE63-4FF9-8EF4-EB8CB38A44B7}" type="pres">
      <dgm:prSet presAssocID="{8FC0833B-03AF-4A5F-99F2-0E0FCF094FB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543B909-9FDB-45A3-881B-F6BA14349579}" type="pres">
      <dgm:prSet presAssocID="{8FC0833B-03AF-4A5F-99F2-0E0FCF094F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4BE3C-876F-488F-B20E-9E8A8AC5FF08}" type="pres">
      <dgm:prSet presAssocID="{4DA1741B-538C-4EE7-B09B-4C571DAE9ED6}" presName="sp" presStyleCnt="0"/>
      <dgm:spPr/>
    </dgm:pt>
    <dgm:pt modelId="{366CA3B9-D0E3-468E-A731-8F94581BC619}" type="pres">
      <dgm:prSet presAssocID="{F2D5F17C-DF70-4756-B05F-DF279C8BBB4B}" presName="composite" presStyleCnt="0"/>
      <dgm:spPr/>
    </dgm:pt>
    <dgm:pt modelId="{97519938-B8D2-4759-8379-5786486E4C82}" type="pres">
      <dgm:prSet presAssocID="{F2D5F17C-DF70-4756-B05F-DF279C8BBB4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179FA68-7893-4CAB-9A25-4219CC05EE80}" type="pres">
      <dgm:prSet presAssocID="{F2D5F17C-DF70-4756-B05F-DF279C8BBB4B}" presName="descendantText" presStyleLbl="alignAcc1" presStyleIdx="2" presStyleCnt="3" custScaleY="9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ED2D7A-0520-48C6-88B7-5BDE787853EC}" type="presOf" srcId="{01C3A5FF-741B-4D3D-ACB8-E734F1DC05B8}" destId="{E179FA68-7893-4CAB-9A25-4219CC05EE80}" srcOrd="0" destOrd="1" presId="urn:microsoft.com/office/officeart/2005/8/layout/chevron2"/>
    <dgm:cxn modelId="{CCEE4677-131F-4F38-A183-8E34B1243080}" type="presOf" srcId="{FB7CC577-5B0F-40F5-9498-3A5A9F1B5A16}" destId="{B543B909-9FDB-45A3-881B-F6BA14349579}" srcOrd="0" destOrd="1" presId="urn:microsoft.com/office/officeart/2005/8/layout/chevron2"/>
    <dgm:cxn modelId="{ACEF9A69-869A-4EA6-A71D-C47542497632}" type="presOf" srcId="{F3D3569C-4835-4FC2-A4F4-D7C56445367C}" destId="{B543B909-9FDB-45A3-881B-F6BA14349579}" srcOrd="0" destOrd="0" presId="urn:microsoft.com/office/officeart/2005/8/layout/chevron2"/>
    <dgm:cxn modelId="{9A363703-0E37-49DA-9210-838F4438247A}" srcId="{C68FB8B4-69A7-4281-9A73-F6F03A3C99E7}" destId="{D8057F2A-6890-4562-8EE7-A02FAFA9D91F}" srcOrd="0" destOrd="0" parTransId="{FF997178-7B42-4454-83A1-0DCB88A6990D}" sibTransId="{41938AC0-74AE-4896-AD5F-9B0088A5EC89}"/>
    <dgm:cxn modelId="{F74F486E-5334-456C-88BF-4706AC4D846E}" srcId="{F2D5F17C-DF70-4756-B05F-DF279C8BBB4B}" destId="{01C3A5FF-741B-4D3D-ACB8-E734F1DC05B8}" srcOrd="1" destOrd="0" parTransId="{8C9E94C0-D8DA-47AF-8DC5-0BC6D863A52F}" sibTransId="{2ED7F3A0-F836-43E2-9D61-76979E7024E3}"/>
    <dgm:cxn modelId="{C4E46AC9-BE20-43AF-995B-5F6A140B5404}" srcId="{F2D5F17C-DF70-4756-B05F-DF279C8BBB4B}" destId="{E456FDB3-7ED2-4357-B2F4-2F9D6733684C}" srcOrd="0" destOrd="0" parTransId="{64E63488-856E-4253-966D-A5DEE85785A0}" sibTransId="{92849BA2-51AB-4B45-BBE0-917DC9109339}"/>
    <dgm:cxn modelId="{2886A7FD-A3DD-4910-8777-6F6FCC09DB0E}" type="presOf" srcId="{A13B5A23-3D9D-43CB-9DA5-13F101D09333}" destId="{C705ADCD-0C88-457A-A097-DD07CE1391E2}" srcOrd="0" destOrd="0" presId="urn:microsoft.com/office/officeart/2005/8/layout/chevron2"/>
    <dgm:cxn modelId="{D2549865-C753-4CF2-B9F9-B1643DD85C95}" type="presOf" srcId="{C68FB8B4-69A7-4281-9A73-F6F03A3C99E7}" destId="{CFB62ECE-690D-4057-AF95-1D06016A0193}" srcOrd="0" destOrd="0" presId="urn:microsoft.com/office/officeart/2005/8/layout/chevron2"/>
    <dgm:cxn modelId="{E8A0307A-7438-42D3-A872-707374DE408E}" type="presOf" srcId="{D8057F2A-6890-4562-8EE7-A02FAFA9D91F}" destId="{38E5340B-2EAB-4C38-A09C-F6E039F84412}" srcOrd="0" destOrd="0" presId="urn:microsoft.com/office/officeart/2005/8/layout/chevron2"/>
    <dgm:cxn modelId="{08844874-B307-4FD6-912D-4C6F143436A3}" type="presOf" srcId="{E456FDB3-7ED2-4357-B2F4-2F9D6733684C}" destId="{E179FA68-7893-4CAB-9A25-4219CC05EE80}" srcOrd="0" destOrd="0" presId="urn:microsoft.com/office/officeart/2005/8/layout/chevron2"/>
    <dgm:cxn modelId="{D86C254A-E440-4BF4-948C-8997682C746F}" srcId="{8FC0833B-03AF-4A5F-99F2-0E0FCF094FB2}" destId="{F3D3569C-4835-4FC2-A4F4-D7C56445367C}" srcOrd="0" destOrd="0" parTransId="{43C312A8-C4A0-45FC-BA76-C140342063EB}" sibTransId="{19DF2926-C051-4406-AE7C-3804DD1F20E3}"/>
    <dgm:cxn modelId="{D118D6AF-EB70-47F4-87E3-68CAECDB2AF2}" srcId="{A13B5A23-3D9D-43CB-9DA5-13F101D09333}" destId="{F2D5F17C-DF70-4756-B05F-DF279C8BBB4B}" srcOrd="2" destOrd="0" parTransId="{B39B873C-E813-4EA9-B8D7-C272ED6247C2}" sibTransId="{23098EAE-3582-4C4A-B8E1-2CAE573DD2B4}"/>
    <dgm:cxn modelId="{B40A1924-54CF-45D7-B2DD-E724E8AAD529}" srcId="{C68FB8B4-69A7-4281-9A73-F6F03A3C99E7}" destId="{CBBAC2F5-EC1B-4E56-A6FE-4C3498D806E2}" srcOrd="1" destOrd="0" parTransId="{0FD162CE-8F40-4DA0-BA66-F87DAE433BCB}" sibTransId="{123D75D7-7958-4AE4-9CF7-E67EAEAE4C21}"/>
    <dgm:cxn modelId="{C59FAC7B-59FE-40CB-8AF9-F2D7E81CDBA6}" type="presOf" srcId="{F2D5F17C-DF70-4756-B05F-DF279C8BBB4B}" destId="{97519938-B8D2-4759-8379-5786486E4C82}" srcOrd="0" destOrd="0" presId="urn:microsoft.com/office/officeart/2005/8/layout/chevron2"/>
    <dgm:cxn modelId="{CE845EB4-B586-4FDC-AA60-037C9F1F6955}" type="presOf" srcId="{CBBAC2F5-EC1B-4E56-A6FE-4C3498D806E2}" destId="{38E5340B-2EAB-4C38-A09C-F6E039F84412}" srcOrd="0" destOrd="1" presId="urn:microsoft.com/office/officeart/2005/8/layout/chevron2"/>
    <dgm:cxn modelId="{61A06DF7-4B20-4601-B6E2-2096EE75A777}" srcId="{8FC0833B-03AF-4A5F-99F2-0E0FCF094FB2}" destId="{FB7CC577-5B0F-40F5-9498-3A5A9F1B5A16}" srcOrd="1" destOrd="0" parTransId="{D85DA489-10AD-4F80-94AC-1FDE386FA610}" sibTransId="{3C19B401-3D1F-41EC-ABA4-2AA906A08155}"/>
    <dgm:cxn modelId="{25243593-839D-4C3B-A851-46C6CA5ED874}" srcId="{A13B5A23-3D9D-43CB-9DA5-13F101D09333}" destId="{8FC0833B-03AF-4A5F-99F2-0E0FCF094FB2}" srcOrd="1" destOrd="0" parTransId="{CF081AB3-BD57-436E-8C6C-677971AEB966}" sibTransId="{4DA1741B-538C-4EE7-B09B-4C571DAE9ED6}"/>
    <dgm:cxn modelId="{855AAC91-75BF-4BAB-87D5-4C85B5CF9083}" type="presOf" srcId="{8FC0833B-03AF-4A5F-99F2-0E0FCF094FB2}" destId="{AC3E8C35-FE63-4FF9-8EF4-EB8CB38A44B7}" srcOrd="0" destOrd="0" presId="urn:microsoft.com/office/officeart/2005/8/layout/chevron2"/>
    <dgm:cxn modelId="{FC4C6517-CCD4-49F1-8901-FCA6CE365277}" srcId="{A13B5A23-3D9D-43CB-9DA5-13F101D09333}" destId="{C68FB8B4-69A7-4281-9A73-F6F03A3C99E7}" srcOrd="0" destOrd="0" parTransId="{13023249-D837-4D22-AFDC-C0974BCD2277}" sibTransId="{A3C26A3A-B980-4D11-9CF1-D602CE846DE7}"/>
    <dgm:cxn modelId="{62B591BC-BD03-4EB9-8930-EE852B90BEE0}" type="presParOf" srcId="{C705ADCD-0C88-457A-A097-DD07CE1391E2}" destId="{9934ABE0-2E84-47AE-8489-96C7417EF492}" srcOrd="0" destOrd="0" presId="urn:microsoft.com/office/officeart/2005/8/layout/chevron2"/>
    <dgm:cxn modelId="{646A3F75-0A0B-48D8-9CD2-89C47C878A02}" type="presParOf" srcId="{9934ABE0-2E84-47AE-8489-96C7417EF492}" destId="{CFB62ECE-690D-4057-AF95-1D06016A0193}" srcOrd="0" destOrd="0" presId="urn:microsoft.com/office/officeart/2005/8/layout/chevron2"/>
    <dgm:cxn modelId="{BE10C33E-9680-4AA5-A211-A358992200D5}" type="presParOf" srcId="{9934ABE0-2E84-47AE-8489-96C7417EF492}" destId="{38E5340B-2EAB-4C38-A09C-F6E039F84412}" srcOrd="1" destOrd="0" presId="urn:microsoft.com/office/officeart/2005/8/layout/chevron2"/>
    <dgm:cxn modelId="{DB761D92-B841-4796-B5E9-9A04639E6685}" type="presParOf" srcId="{C705ADCD-0C88-457A-A097-DD07CE1391E2}" destId="{04A88371-3046-44CD-A2B3-28B8D85BDBFA}" srcOrd="1" destOrd="0" presId="urn:microsoft.com/office/officeart/2005/8/layout/chevron2"/>
    <dgm:cxn modelId="{00E64B98-8249-41A6-962A-E1CC0CFB447D}" type="presParOf" srcId="{C705ADCD-0C88-457A-A097-DD07CE1391E2}" destId="{D5792883-1896-4745-8F9A-4B0313E6E482}" srcOrd="2" destOrd="0" presId="urn:microsoft.com/office/officeart/2005/8/layout/chevron2"/>
    <dgm:cxn modelId="{724193D3-696D-4ED3-94EC-6BBBF2F4506B}" type="presParOf" srcId="{D5792883-1896-4745-8F9A-4B0313E6E482}" destId="{AC3E8C35-FE63-4FF9-8EF4-EB8CB38A44B7}" srcOrd="0" destOrd="0" presId="urn:microsoft.com/office/officeart/2005/8/layout/chevron2"/>
    <dgm:cxn modelId="{0F9D0049-D87B-42CB-9ACF-32D3C3227899}" type="presParOf" srcId="{D5792883-1896-4745-8F9A-4B0313E6E482}" destId="{B543B909-9FDB-45A3-881B-F6BA14349579}" srcOrd="1" destOrd="0" presId="urn:microsoft.com/office/officeart/2005/8/layout/chevron2"/>
    <dgm:cxn modelId="{19787EB3-EC14-466A-AE6F-0A24330037FB}" type="presParOf" srcId="{C705ADCD-0C88-457A-A097-DD07CE1391E2}" destId="{36F4BE3C-876F-488F-B20E-9E8A8AC5FF08}" srcOrd="3" destOrd="0" presId="urn:microsoft.com/office/officeart/2005/8/layout/chevron2"/>
    <dgm:cxn modelId="{ACA09E56-FA9E-45DE-8AC0-9C8C5EF8D3F6}" type="presParOf" srcId="{C705ADCD-0C88-457A-A097-DD07CE1391E2}" destId="{366CA3B9-D0E3-468E-A731-8F94581BC619}" srcOrd="4" destOrd="0" presId="urn:microsoft.com/office/officeart/2005/8/layout/chevron2"/>
    <dgm:cxn modelId="{F95A54EC-E3E0-4162-83B9-07F0CC3ED817}" type="presParOf" srcId="{366CA3B9-D0E3-468E-A731-8F94581BC619}" destId="{97519938-B8D2-4759-8379-5786486E4C82}" srcOrd="0" destOrd="0" presId="urn:microsoft.com/office/officeart/2005/8/layout/chevron2"/>
    <dgm:cxn modelId="{85C98879-2AA1-4F06-8057-69A140AFD20E}" type="presParOf" srcId="{366CA3B9-D0E3-468E-A731-8F94581BC619}" destId="{E179FA68-7893-4CAB-9A25-4219CC05EE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8911F-204B-44E6-AB57-5A9CA99BD20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F4807A-3ACF-4D23-9EA9-4B43F2814EE1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CNN World News (&lt;http://cnn.com/worid&gt;)</a:t>
          </a:r>
          <a:endParaRPr lang="ru-RU" sz="14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43FF241D-D515-487C-81CA-2C40F3273623}" type="parTrans" cxnId="{273B54F8-E2F7-4F18-BE04-B9AB5B9BD4FE}">
      <dgm:prSet/>
      <dgm:spPr/>
      <dgm:t>
        <a:bodyPr/>
        <a:lstStyle/>
        <a:p>
          <a:endParaRPr lang="ru-RU"/>
        </a:p>
      </dgm:t>
    </dgm:pt>
    <dgm:pt modelId="{8E0B0EF7-EA3B-4282-905D-F178EFD4E43E}" type="sibTrans" cxnId="{273B54F8-E2F7-4F18-BE04-B9AB5B9BD4FE}">
      <dgm:prSet/>
      <dgm:spPr/>
      <dgm:t>
        <a:bodyPr/>
        <a:lstStyle/>
        <a:p>
          <a:endParaRPr lang="ru-RU"/>
        </a:p>
      </dgm:t>
    </dgm:pt>
    <dgm:pt modelId="{71D852C4-11ED-4B8C-98D7-F22A484E3259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BBC World Service (&lt;http://www.bbc.co.uk/worldservice&gt;).</a:t>
          </a:r>
          <a:endParaRPr lang="ru-RU" sz="14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FC1DF497-DA43-464C-B1E8-6956FCDA3B8D}" type="parTrans" cxnId="{7CCDF5D1-4164-4E99-8BCD-2D08A51A8A2B}">
      <dgm:prSet/>
      <dgm:spPr/>
      <dgm:t>
        <a:bodyPr/>
        <a:lstStyle/>
        <a:p>
          <a:endParaRPr lang="ru-RU"/>
        </a:p>
      </dgm:t>
    </dgm:pt>
    <dgm:pt modelId="{E894BB5D-3E85-433B-8D14-C95B6F934C05}" type="sibTrans" cxnId="{7CCDF5D1-4164-4E99-8BCD-2D08A51A8A2B}">
      <dgm:prSet/>
      <dgm:spPr/>
      <dgm:t>
        <a:bodyPr/>
        <a:lstStyle/>
        <a:p>
          <a:endParaRPr lang="ru-RU"/>
        </a:p>
      </dgm:t>
    </dgm:pt>
    <dgm:pt modelId="{713B066F-6EAB-49A2-ACA5-1C628ACB0BBA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The</a:t>
          </a:r>
          <a:r>
            <a:rPr lang="ru-RU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New</a:t>
          </a:r>
          <a:r>
            <a:rPr lang="ru-RU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York</a:t>
          </a:r>
          <a:r>
            <a:rPr lang="ru-RU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Times</a:t>
          </a:r>
          <a:r>
            <a:rPr lang="ru-RU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(&lt;http://www.nytimes.com/&gt;) </a:t>
          </a:r>
          <a:endParaRPr lang="ru-RU" sz="14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81E7452E-6381-436E-AE4D-D3F35447B0F1}" type="parTrans" cxnId="{97B7D9F2-D4DB-473A-B4C3-BE8D8B9AC277}">
      <dgm:prSet/>
      <dgm:spPr/>
      <dgm:t>
        <a:bodyPr/>
        <a:lstStyle/>
        <a:p>
          <a:endParaRPr lang="ru-RU"/>
        </a:p>
      </dgm:t>
    </dgm:pt>
    <dgm:pt modelId="{850E0AC1-4B08-4454-B2F0-4610E4CB3040}" type="sibTrans" cxnId="{97B7D9F2-D4DB-473A-B4C3-BE8D8B9AC277}">
      <dgm:prSet/>
      <dgm:spPr/>
      <dgm:t>
        <a:bodyPr/>
        <a:lstStyle/>
        <a:p>
          <a:endParaRPr lang="ru-RU"/>
        </a:p>
      </dgm:t>
    </dgm:pt>
    <dgm:pt modelId="{30765B00-8681-4E31-BC94-0A5B6AAF0657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The Washington Times (&lt;http://www.washtimes.com/&gt; )</a:t>
          </a:r>
          <a:endParaRPr lang="ru-RU" sz="14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C6767FA6-82A8-41E0-B5E8-5A99A2A78EE6}" type="parTrans" cxnId="{EF4EA77F-8610-468F-BFBA-2C6BC04CC57E}">
      <dgm:prSet/>
      <dgm:spPr/>
      <dgm:t>
        <a:bodyPr/>
        <a:lstStyle/>
        <a:p>
          <a:endParaRPr lang="ru-RU"/>
        </a:p>
      </dgm:t>
    </dgm:pt>
    <dgm:pt modelId="{3E7FB2B7-4F7B-4EEB-855B-1156D9F9DC3E}" type="sibTrans" cxnId="{EF4EA77F-8610-468F-BFBA-2C6BC04CC57E}">
      <dgm:prSet/>
      <dgm:spPr/>
      <dgm:t>
        <a:bodyPr/>
        <a:lstStyle/>
        <a:p>
          <a:endParaRPr lang="ru-RU"/>
        </a:p>
      </dgm:t>
    </dgm:pt>
    <dgm:pt modelId="{1DCBE897-3715-407A-8C25-F975E0AAB1AE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ABC News &lt;http://www.abcnews.go.com/index.html&gt;</a:t>
          </a:r>
          <a:endParaRPr lang="ru-RU" sz="1400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EB8B53E8-93B5-45CF-AC10-9A254B2E0A35}" type="parTrans" cxnId="{A5FC1BF8-B2E3-4E6C-AEC6-E95E0C0B731B}">
      <dgm:prSet/>
      <dgm:spPr/>
      <dgm:t>
        <a:bodyPr/>
        <a:lstStyle/>
        <a:p>
          <a:endParaRPr lang="ru-RU"/>
        </a:p>
      </dgm:t>
    </dgm:pt>
    <dgm:pt modelId="{44649710-6DB4-44BC-8775-D5D76758FD3B}" type="sibTrans" cxnId="{A5FC1BF8-B2E3-4E6C-AEC6-E95E0C0B731B}">
      <dgm:prSet/>
      <dgm:spPr/>
      <dgm:t>
        <a:bodyPr/>
        <a:lstStyle/>
        <a:p>
          <a:endParaRPr lang="ru-RU"/>
        </a:p>
      </dgm:t>
    </dgm:pt>
    <dgm:pt modelId="{C9F71DCF-4B8E-414A-8F20-B490B5DD36AC}" type="pres">
      <dgm:prSet presAssocID="{B558911F-204B-44E6-AB57-5A9CA99BD20E}" presName="Name0" presStyleCnt="0">
        <dgm:presLayoutVars>
          <dgm:dir/>
          <dgm:resizeHandles val="exact"/>
        </dgm:presLayoutVars>
      </dgm:prSet>
      <dgm:spPr/>
    </dgm:pt>
    <dgm:pt modelId="{7F386033-CB0B-4950-AB09-9D3BAD8F3C3C}" type="pres">
      <dgm:prSet presAssocID="{B558911F-204B-44E6-AB57-5A9CA99BD20E}" presName="cycle" presStyleCnt="0"/>
      <dgm:spPr/>
    </dgm:pt>
    <dgm:pt modelId="{3FD0FB52-518C-4682-B23A-FF3559206B3E}" type="pres">
      <dgm:prSet presAssocID="{03F4807A-3ACF-4D23-9EA9-4B43F2814EE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E4D20-41EE-428B-99BE-7C1B93E2E4D4}" type="pres">
      <dgm:prSet presAssocID="{8E0B0EF7-EA3B-4282-905D-F178EFD4E43E}" presName="sibTransFirstNode" presStyleLbl="bgShp" presStyleIdx="0" presStyleCnt="1"/>
      <dgm:spPr/>
    </dgm:pt>
    <dgm:pt modelId="{CC582838-770D-4E02-9AA5-6449FC5D9A48}" type="pres">
      <dgm:prSet presAssocID="{71D852C4-11ED-4B8C-98D7-F22A484E3259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557EE-6D7E-4708-BF37-8B91E9857223}" type="pres">
      <dgm:prSet presAssocID="{713B066F-6EAB-49A2-ACA5-1C628ACB0BBA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C04FD-6576-4B86-AC72-F1CCDD09E435}" type="pres">
      <dgm:prSet presAssocID="{30765B00-8681-4E31-BC94-0A5B6AAF0657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70604-CAE8-4FCC-B557-F906BC4415AD}" type="pres">
      <dgm:prSet presAssocID="{1DCBE897-3715-407A-8C25-F975E0AAB1AE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8D5AED-6842-42FE-A71E-73308F655D54}" type="presOf" srcId="{713B066F-6EAB-49A2-ACA5-1C628ACB0BBA}" destId="{394557EE-6D7E-4708-BF37-8B91E9857223}" srcOrd="0" destOrd="0" presId="urn:microsoft.com/office/officeart/2005/8/layout/cycle3"/>
    <dgm:cxn modelId="{1DE7DAEF-ED1B-4181-8890-326D738E3ED0}" type="presOf" srcId="{1DCBE897-3715-407A-8C25-F975E0AAB1AE}" destId="{D2670604-CAE8-4FCC-B557-F906BC4415AD}" srcOrd="0" destOrd="0" presId="urn:microsoft.com/office/officeart/2005/8/layout/cycle3"/>
    <dgm:cxn modelId="{B19EAD03-A332-4AAA-8129-1B85955D8B02}" type="presOf" srcId="{03F4807A-3ACF-4D23-9EA9-4B43F2814EE1}" destId="{3FD0FB52-518C-4682-B23A-FF3559206B3E}" srcOrd="0" destOrd="0" presId="urn:microsoft.com/office/officeart/2005/8/layout/cycle3"/>
    <dgm:cxn modelId="{C58787F4-0375-40B1-A2FF-465C10A9BB26}" type="presOf" srcId="{30765B00-8681-4E31-BC94-0A5B6AAF0657}" destId="{E15C04FD-6576-4B86-AC72-F1CCDD09E435}" srcOrd="0" destOrd="0" presId="urn:microsoft.com/office/officeart/2005/8/layout/cycle3"/>
    <dgm:cxn modelId="{45F7003D-E7DC-4CB1-9C59-3539EED6C796}" type="presOf" srcId="{8E0B0EF7-EA3B-4282-905D-F178EFD4E43E}" destId="{521E4D20-41EE-428B-99BE-7C1B93E2E4D4}" srcOrd="0" destOrd="0" presId="urn:microsoft.com/office/officeart/2005/8/layout/cycle3"/>
    <dgm:cxn modelId="{6A7420A9-0C76-49EE-AE5E-F34BFE41CE0A}" type="presOf" srcId="{71D852C4-11ED-4B8C-98D7-F22A484E3259}" destId="{CC582838-770D-4E02-9AA5-6449FC5D9A48}" srcOrd="0" destOrd="0" presId="urn:microsoft.com/office/officeart/2005/8/layout/cycle3"/>
    <dgm:cxn modelId="{EF4EA77F-8610-468F-BFBA-2C6BC04CC57E}" srcId="{B558911F-204B-44E6-AB57-5A9CA99BD20E}" destId="{30765B00-8681-4E31-BC94-0A5B6AAF0657}" srcOrd="3" destOrd="0" parTransId="{C6767FA6-82A8-41E0-B5E8-5A99A2A78EE6}" sibTransId="{3E7FB2B7-4F7B-4EEB-855B-1156D9F9DC3E}"/>
    <dgm:cxn modelId="{A5FC1BF8-B2E3-4E6C-AEC6-E95E0C0B731B}" srcId="{B558911F-204B-44E6-AB57-5A9CA99BD20E}" destId="{1DCBE897-3715-407A-8C25-F975E0AAB1AE}" srcOrd="4" destOrd="0" parTransId="{EB8B53E8-93B5-45CF-AC10-9A254B2E0A35}" sibTransId="{44649710-6DB4-44BC-8775-D5D76758FD3B}"/>
    <dgm:cxn modelId="{273B54F8-E2F7-4F18-BE04-B9AB5B9BD4FE}" srcId="{B558911F-204B-44E6-AB57-5A9CA99BD20E}" destId="{03F4807A-3ACF-4D23-9EA9-4B43F2814EE1}" srcOrd="0" destOrd="0" parTransId="{43FF241D-D515-487C-81CA-2C40F3273623}" sibTransId="{8E0B0EF7-EA3B-4282-905D-F178EFD4E43E}"/>
    <dgm:cxn modelId="{97B7D9F2-D4DB-473A-B4C3-BE8D8B9AC277}" srcId="{B558911F-204B-44E6-AB57-5A9CA99BD20E}" destId="{713B066F-6EAB-49A2-ACA5-1C628ACB0BBA}" srcOrd="2" destOrd="0" parTransId="{81E7452E-6381-436E-AE4D-D3F35447B0F1}" sibTransId="{850E0AC1-4B08-4454-B2F0-4610E4CB3040}"/>
    <dgm:cxn modelId="{7CCDF5D1-4164-4E99-8BCD-2D08A51A8A2B}" srcId="{B558911F-204B-44E6-AB57-5A9CA99BD20E}" destId="{71D852C4-11ED-4B8C-98D7-F22A484E3259}" srcOrd="1" destOrd="0" parTransId="{FC1DF497-DA43-464C-B1E8-6956FCDA3B8D}" sibTransId="{E894BB5D-3E85-433B-8D14-C95B6F934C05}"/>
    <dgm:cxn modelId="{33E32635-E9FB-48DE-A1CD-3F3283EB1FAF}" type="presOf" srcId="{B558911F-204B-44E6-AB57-5A9CA99BD20E}" destId="{C9F71DCF-4B8E-414A-8F20-B490B5DD36AC}" srcOrd="0" destOrd="0" presId="urn:microsoft.com/office/officeart/2005/8/layout/cycle3"/>
    <dgm:cxn modelId="{E8023A3A-3F6B-4B6A-969C-0BF17B9A6B90}" type="presParOf" srcId="{C9F71DCF-4B8E-414A-8F20-B490B5DD36AC}" destId="{7F386033-CB0B-4950-AB09-9D3BAD8F3C3C}" srcOrd="0" destOrd="0" presId="urn:microsoft.com/office/officeart/2005/8/layout/cycle3"/>
    <dgm:cxn modelId="{D7C82E1B-92B0-4AE9-B1A0-77A1CC93FE45}" type="presParOf" srcId="{7F386033-CB0B-4950-AB09-9D3BAD8F3C3C}" destId="{3FD0FB52-518C-4682-B23A-FF3559206B3E}" srcOrd="0" destOrd="0" presId="urn:microsoft.com/office/officeart/2005/8/layout/cycle3"/>
    <dgm:cxn modelId="{769FE0BF-2B2F-4696-B1E9-3E2F7F5FDF8B}" type="presParOf" srcId="{7F386033-CB0B-4950-AB09-9D3BAD8F3C3C}" destId="{521E4D20-41EE-428B-99BE-7C1B93E2E4D4}" srcOrd="1" destOrd="0" presId="urn:microsoft.com/office/officeart/2005/8/layout/cycle3"/>
    <dgm:cxn modelId="{9B0A1941-1A29-4176-AEC2-9BE948805BB4}" type="presParOf" srcId="{7F386033-CB0B-4950-AB09-9D3BAD8F3C3C}" destId="{CC582838-770D-4E02-9AA5-6449FC5D9A48}" srcOrd="2" destOrd="0" presId="urn:microsoft.com/office/officeart/2005/8/layout/cycle3"/>
    <dgm:cxn modelId="{E1D78A49-8742-49AA-AC3C-49BE668C79C0}" type="presParOf" srcId="{7F386033-CB0B-4950-AB09-9D3BAD8F3C3C}" destId="{394557EE-6D7E-4708-BF37-8B91E9857223}" srcOrd="3" destOrd="0" presId="urn:microsoft.com/office/officeart/2005/8/layout/cycle3"/>
    <dgm:cxn modelId="{81CEA89D-A3A4-4BE9-AE06-FD230572CBE0}" type="presParOf" srcId="{7F386033-CB0B-4950-AB09-9D3BAD8F3C3C}" destId="{E15C04FD-6576-4B86-AC72-F1CCDD09E435}" srcOrd="4" destOrd="0" presId="urn:microsoft.com/office/officeart/2005/8/layout/cycle3"/>
    <dgm:cxn modelId="{B018B7C1-244D-48FD-8343-C26DEFBEC4B2}" type="presParOf" srcId="{7F386033-CB0B-4950-AB09-9D3BAD8F3C3C}" destId="{D2670604-CAE8-4FCC-B557-F906BC4415A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62ECE-690D-4057-AF95-1D06016A0193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222646" y="223826"/>
        <a:ext cx="1484312" cy="1039018"/>
      </dsp:txXfrm>
    </dsp:sp>
    <dsp:sp modelId="{38E5340B-2EAB-4C38-A09C-F6E039F84412}">
      <dsp:nvSpPr>
        <dsp:cNvPr id="0" name=""/>
        <dsp:cNvSpPr/>
      </dsp:nvSpPr>
      <dsp:spPr>
        <a:xfrm rot="5400000">
          <a:off x="3085107" y="-1974082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формировать навыки и умения чтения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FF0000"/>
              </a:solidFill>
            </a:rPr>
            <a:t>http://www.washingtonpost.com/ http://cnn.com/world, http://www.</a:t>
          </a:r>
          <a:r>
            <a:rPr lang="en-US" sz="1300" kern="1200" dirty="0" smtClean="0">
              <a:solidFill>
                <a:srgbClr val="FF0000"/>
              </a:solidFill>
            </a:rPr>
            <a:t>abcnews.go.com/index. html. http://www.bbc.co.uk/worId service,</a:t>
          </a:r>
          <a:r>
            <a:rPr lang="ru-RU" sz="1300" kern="1200" dirty="0" smtClean="0">
              <a:solidFill>
                <a:srgbClr val="FF0000"/>
              </a:solidFill>
            </a:rPr>
            <a:t> </a:t>
          </a:r>
          <a:r>
            <a:rPr lang="en-US" sz="1300" kern="1200" dirty="0" smtClean="0">
              <a:solidFill>
                <a:srgbClr val="FF0000"/>
              </a:solidFill>
            </a:rPr>
            <a:t>http://www. wash times.</a:t>
          </a:r>
          <a:r>
            <a:rPr lang="ru-RU" sz="1300" kern="1200" dirty="0" smtClean="0">
              <a:solidFill>
                <a:srgbClr val="FF0000"/>
              </a:solidFill>
            </a:rPr>
            <a:t>со</a:t>
          </a:r>
          <a:r>
            <a:rPr lang="en-US" sz="1300" kern="1200" dirty="0" smtClean="0">
              <a:solidFill>
                <a:srgbClr val="FF0000"/>
              </a:solidFill>
            </a:rPr>
            <a:t>m</a:t>
          </a:r>
          <a:endParaRPr lang="ru-RU" sz="1300" kern="1200" dirty="0"/>
        </a:p>
      </dsp:txBody>
      <dsp:txXfrm rot="5400000">
        <a:off x="3085107" y="-1974082"/>
        <a:ext cx="964803" cy="5056981"/>
      </dsp:txXfrm>
    </dsp:sp>
    <dsp:sp modelId="{AC3E8C35-FE63-4FF9-8EF4-EB8CB38A44B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222646" y="1512490"/>
        <a:ext cx="1484312" cy="1039018"/>
      </dsp:txXfrm>
    </dsp:sp>
    <dsp:sp modelId="{B543B909-9FDB-45A3-881B-F6BA14349579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совершенствовать умения </a:t>
          </a:r>
          <a:r>
            <a:rPr lang="ru-RU" sz="1300" kern="1200" dirty="0" err="1" smtClean="0"/>
            <a:t>аудирования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FF0000"/>
              </a:solidFill>
            </a:rPr>
            <a:t>http://www.bell-labs.com/project/tts/index.htmn</a:t>
          </a:r>
          <a:endParaRPr lang="ru-RU" sz="1300" kern="1200" dirty="0">
            <a:solidFill>
              <a:srgbClr val="FF0000"/>
            </a:solidFill>
          </a:endParaRPr>
        </a:p>
      </dsp:txBody>
      <dsp:txXfrm rot="5400000">
        <a:off x="3085107" y="-756245"/>
        <a:ext cx="964803" cy="5056981"/>
      </dsp:txXfrm>
    </dsp:sp>
    <dsp:sp modelId="{97519938-B8D2-4759-8379-5786486E4C82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222646" y="2801154"/>
        <a:ext cx="1484312" cy="1039018"/>
      </dsp:txXfrm>
    </dsp:sp>
    <dsp:sp modelId="{E179FA68-7893-4CAB-9A25-4219CC05EE80}">
      <dsp:nvSpPr>
        <dsp:cNvPr id="0" name=""/>
        <dsp:cNvSpPr/>
      </dsp:nvSpPr>
      <dsp:spPr>
        <a:xfrm rot="5400000">
          <a:off x="3098890" y="532418"/>
          <a:ext cx="937238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совершенствовать умения монологического и диалогического высказывания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совершенствовать умения письменной речи</a:t>
          </a:r>
          <a:endParaRPr lang="ru-RU" sz="1300" kern="1200" dirty="0"/>
        </a:p>
      </dsp:txBody>
      <dsp:txXfrm rot="5400000">
        <a:off x="3098890" y="532418"/>
        <a:ext cx="937238" cy="50569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1E4D20-41EE-428B-99BE-7C1B93E2E4D4}">
      <dsp:nvSpPr>
        <dsp:cNvPr id="0" name=""/>
        <dsp:cNvSpPr/>
      </dsp:nvSpPr>
      <dsp:spPr>
        <a:xfrm>
          <a:off x="1934194" y="-27629"/>
          <a:ext cx="4361210" cy="4361210"/>
        </a:xfrm>
        <a:prstGeom prst="circularArrow">
          <a:avLst>
            <a:gd name="adj1" fmla="val 5544"/>
            <a:gd name="adj2" fmla="val 330680"/>
            <a:gd name="adj3" fmla="val 13767782"/>
            <a:gd name="adj4" fmla="val 1739092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0FB52-518C-4682-B23A-FF3559206B3E}">
      <dsp:nvSpPr>
        <dsp:cNvPr id="0" name=""/>
        <dsp:cNvSpPr/>
      </dsp:nvSpPr>
      <dsp:spPr>
        <a:xfrm>
          <a:off x="3090118" y="180"/>
          <a:ext cx="2049363" cy="1024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CNN World News (&lt;http://cnn.com/worid&gt;)</a:t>
          </a:r>
          <a:endParaRPr lang="ru-RU" sz="14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3090118" y="180"/>
        <a:ext cx="2049363" cy="1024681"/>
      </dsp:txXfrm>
    </dsp:sp>
    <dsp:sp modelId="{CC582838-770D-4E02-9AA5-6449FC5D9A48}">
      <dsp:nvSpPr>
        <dsp:cNvPr id="0" name=""/>
        <dsp:cNvSpPr/>
      </dsp:nvSpPr>
      <dsp:spPr>
        <a:xfrm>
          <a:off x="4858885" y="1285264"/>
          <a:ext cx="2049363" cy="1024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BBC World Service (&lt;http://www.bbc.co.uk/worldservice&gt;).</a:t>
          </a:r>
          <a:endParaRPr lang="ru-RU" sz="14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4858885" y="1285264"/>
        <a:ext cx="2049363" cy="1024681"/>
      </dsp:txXfrm>
    </dsp:sp>
    <dsp:sp modelId="{394557EE-6D7E-4708-BF37-8B91E9857223}">
      <dsp:nvSpPr>
        <dsp:cNvPr id="0" name=""/>
        <dsp:cNvSpPr/>
      </dsp:nvSpPr>
      <dsp:spPr>
        <a:xfrm>
          <a:off x="4183276" y="3364574"/>
          <a:ext cx="2049363" cy="1024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The</a:t>
          </a:r>
          <a:r>
            <a:rPr lang="ru-RU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New</a:t>
          </a:r>
          <a:r>
            <a:rPr lang="ru-RU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York</a:t>
          </a:r>
          <a:r>
            <a:rPr lang="ru-RU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Times</a:t>
          </a:r>
          <a:r>
            <a:rPr lang="ru-RU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(&lt;http://www.nytimes.com/&gt;) </a:t>
          </a:r>
          <a:endParaRPr lang="ru-RU" sz="14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4183276" y="3364574"/>
        <a:ext cx="2049363" cy="1024681"/>
      </dsp:txXfrm>
    </dsp:sp>
    <dsp:sp modelId="{E15C04FD-6576-4B86-AC72-F1CCDD09E435}">
      <dsp:nvSpPr>
        <dsp:cNvPr id="0" name=""/>
        <dsp:cNvSpPr/>
      </dsp:nvSpPr>
      <dsp:spPr>
        <a:xfrm>
          <a:off x="1996960" y="3364574"/>
          <a:ext cx="2049363" cy="1024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The Washington Times (&lt;http://www.washtimes.com/&gt; )</a:t>
          </a:r>
          <a:endParaRPr lang="ru-RU" sz="14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996960" y="3364574"/>
        <a:ext cx="2049363" cy="1024681"/>
      </dsp:txXfrm>
    </dsp:sp>
    <dsp:sp modelId="{D2670604-CAE8-4FCC-B557-F906BC4415AD}">
      <dsp:nvSpPr>
        <dsp:cNvPr id="0" name=""/>
        <dsp:cNvSpPr/>
      </dsp:nvSpPr>
      <dsp:spPr>
        <a:xfrm>
          <a:off x="1321351" y="1285264"/>
          <a:ext cx="2049363" cy="1024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ABC News &lt;http://www.abcnews.go.com/index.html&gt;</a:t>
          </a:r>
          <a:endParaRPr lang="ru-RU" sz="1400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1321351" y="1285264"/>
        <a:ext cx="2049363" cy="1024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CFFF6E-BD9C-4DC1-A868-F60733740DE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3CD6B4-2A1C-42AE-B8D0-693672C0B40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531440"/>
            <a:ext cx="7846640" cy="3195786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Инновационные технологии в преподавании иностранных языков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2 заседание ГМО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1 декабря 2015 года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План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Теоретические выступления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sz="2400" dirty="0"/>
              <a:t>И</a:t>
            </a:r>
            <a:r>
              <a:rPr lang="ru-RU" sz="2400" dirty="0" smtClean="0"/>
              <a:t>нтеграция интернета в образовательный процесс на уроке иностранного языка. (</a:t>
            </a:r>
            <a:r>
              <a:rPr lang="ru-RU" sz="2400" dirty="0" err="1" smtClean="0"/>
              <a:t>Цыцаркина</a:t>
            </a:r>
            <a:r>
              <a:rPr lang="ru-RU" sz="2400" dirty="0" smtClean="0"/>
              <a:t> Н.С.)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Технология «</a:t>
            </a:r>
            <a:r>
              <a:rPr lang="ru-RU" sz="2400" dirty="0" err="1" smtClean="0"/>
              <a:t>веб-квест</a:t>
            </a:r>
            <a:r>
              <a:rPr lang="ru-RU" sz="2400" dirty="0" smtClean="0"/>
              <a:t>» (Каменская Т.О)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Видео ролики при обучении устной иноязычной речи. ()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Инновационные технологии при обучении грамматики. (</a:t>
            </a:r>
            <a:r>
              <a:rPr lang="ru-RU" sz="2400" dirty="0" err="1" smtClean="0"/>
              <a:t>Зинкевич</a:t>
            </a:r>
            <a:r>
              <a:rPr lang="ru-RU" sz="2400" dirty="0" smtClean="0"/>
              <a:t> В.А)</a:t>
            </a:r>
          </a:p>
          <a:p>
            <a:r>
              <a:rPr lang="ru-RU" dirty="0" smtClean="0"/>
              <a:t>Итоги муниципального этапа олимпиады по иностранному языку (</a:t>
            </a:r>
            <a:r>
              <a:rPr lang="ru-RU" dirty="0" err="1" smtClean="0"/>
              <a:t>Конодюк</a:t>
            </a:r>
            <a:r>
              <a:rPr lang="ru-RU" dirty="0" smtClean="0"/>
              <a:t> О.А)</a:t>
            </a:r>
          </a:p>
          <a:p>
            <a:r>
              <a:rPr lang="ru-RU" dirty="0" smtClean="0"/>
              <a:t>Разное 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51216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Задача учителя -</a:t>
            </a:r>
            <a:br>
              <a:rPr lang="ru-RU" sz="2400" dirty="0" smtClean="0"/>
            </a:br>
            <a:r>
              <a:rPr lang="ru-RU" sz="2400" dirty="0" smtClean="0"/>
              <a:t>активизировать познавательную деятельность учащегося в процессе </a:t>
            </a:r>
            <a:r>
              <a:rPr lang="ru-RU" sz="2400" dirty="0" smtClean="0"/>
              <a:t>обучения иностранным </a:t>
            </a:r>
            <a:r>
              <a:rPr lang="ru-RU" sz="2400" dirty="0" smtClean="0"/>
              <a:t>языкам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Интеграция интернета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75656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Интернет - превосходное средство для получения информации о </a:t>
            </a:r>
            <a:r>
              <a:rPr lang="ru-RU" sz="2800" dirty="0" smtClean="0"/>
              <a:t>последних событиях </a:t>
            </a:r>
            <a:r>
              <a:rPr lang="ru-RU" sz="2800" dirty="0" smtClean="0"/>
              <a:t>в мире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/>
              <a:t>Учащиеся могут попробовать себя в роли не потребителей, а поставщиков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информации</a:t>
            </a:r>
            <a:r>
              <a:rPr lang="en-US" sz="2800" i="1" dirty="0" smtClean="0"/>
              <a:t>.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en-US" sz="2800" i="1" dirty="0" smtClean="0"/>
              <a:t> </a:t>
            </a:r>
            <a:r>
              <a:rPr lang="ru-RU" sz="2800" i="1" dirty="0" smtClean="0"/>
              <a:t>Сайт</a:t>
            </a:r>
            <a:r>
              <a:rPr lang="en-US" sz="2800" i="1" dirty="0" smtClean="0"/>
              <a:t> THE YOUNG VOICES OF THE WORLD (&lt;http://wwwl.fiikuimed.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err="1" smtClean="0"/>
              <a:t>ac.ip</a:t>
            </a:r>
            <a:r>
              <a:rPr lang="ru-RU" sz="2800" i="1" dirty="0" smtClean="0"/>
              <a:t>/</a:t>
            </a:r>
            <a:r>
              <a:rPr lang="ru-RU" sz="2800" i="1" dirty="0" err="1" smtClean="0"/>
              <a:t>kuzuryu</a:t>
            </a:r>
            <a:r>
              <a:rPr lang="ru-RU" sz="2800" i="1" dirty="0" smtClean="0"/>
              <a:t>/&gt;)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564904"/>
            <a:ext cx="3039559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4102094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Обучение письму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обратиться с соответствующим запросом в TESL-L (</a:t>
            </a:r>
            <a:r>
              <a:rPr lang="ru-RU" dirty="0" err="1" smtClean="0"/>
              <a:t>computer-assisted</a:t>
            </a:r>
            <a:r>
              <a:rPr lang="ru-RU" dirty="0" smtClean="0"/>
              <a:t> </a:t>
            </a:r>
            <a:r>
              <a:rPr lang="en-US" dirty="0" smtClean="0"/>
              <a:t>language </a:t>
            </a:r>
            <a:r>
              <a:rPr lang="en-US" dirty="0" smtClean="0"/>
              <a:t>learning sub-branch listserv@cunvvm.cunv.edu/ </a:t>
            </a:r>
            <a:r>
              <a:rPr lang="en-US" dirty="0" smtClean="0"/>
              <a:t>listscrv@cunyvm.bitnet)</a:t>
            </a:r>
            <a:r>
              <a:rPr lang="ru-RU" dirty="0" smtClean="0"/>
              <a:t>или</a:t>
            </a:r>
            <a:r>
              <a:rPr lang="en-US" dirty="0" smtClean="0"/>
              <a:t> </a:t>
            </a:r>
            <a:r>
              <a:rPr lang="en-US" dirty="0" smtClean="0"/>
              <a:t>TESLK-12 (listscrvfojcunyvrn.cuny.edu</a:t>
            </a:r>
            <a:r>
              <a:rPr lang="en-US" dirty="0" smtClean="0"/>
              <a:t>);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обратиться к </a:t>
            </a:r>
            <a:r>
              <a:rPr lang="ru-RU" dirty="0" err="1" smtClean="0"/>
              <a:t>лист-серверу</a:t>
            </a:r>
            <a:r>
              <a:rPr lang="ru-RU" dirty="0" smtClean="0"/>
              <a:t> для межкультурных связей (</a:t>
            </a:r>
            <a:r>
              <a:rPr lang="ru-RU" dirty="0" err="1" smtClean="0"/>
              <a:t>Intercultural</a:t>
            </a:r>
            <a:r>
              <a:rPr lang="ru-RU" dirty="0" smtClean="0"/>
              <a:t> </a:t>
            </a:r>
            <a:r>
              <a:rPr lang="ru-RU" dirty="0" err="1" smtClean="0"/>
              <a:t>E-Mail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Classroom </a:t>
            </a:r>
            <a:r>
              <a:rPr lang="en-US" dirty="0" smtClean="0"/>
              <a:t>Connections &lt;http://www.iecc.org&gt;</a:t>
            </a:r>
            <a:endParaRPr lang="ru-RU" dirty="0" smtClean="0"/>
          </a:p>
          <a:p>
            <a:r>
              <a:rPr lang="ru-RU" dirty="0" smtClean="0"/>
              <a:t>посетить </a:t>
            </a:r>
            <a:r>
              <a:rPr lang="ru-RU" dirty="0" smtClean="0"/>
              <a:t>домашнюю страничку </a:t>
            </a:r>
            <a:r>
              <a:rPr lang="ru-RU" dirty="0" err="1" smtClean="0"/>
              <a:t>E-mail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ESL/L1NC </a:t>
            </a:r>
            <a:r>
              <a:rPr lang="ru-RU" dirty="0" err="1" smtClean="0"/>
              <a:t>Students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http://edvista.com/clairc/linc.htm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240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Инновационные технологии в преподавании иностранных языков</vt:lpstr>
      <vt:lpstr>План работы:</vt:lpstr>
      <vt:lpstr>Задача учителя - активизировать познавательную деятельность учащегося в процессе обучения иностранным языкам</vt:lpstr>
      <vt:lpstr>Интернет - превосходное средство для получения информации о последних событиях в мире</vt:lpstr>
      <vt:lpstr>Учащиеся могут попробовать себя в роли не потребителей, а поставщиков информации.  Сайт THE YOUNG VOICES OF THE WORLD (&lt;http://wwwl.fiikuimed. ac.ip/kuzuryu/&gt;) </vt:lpstr>
      <vt:lpstr>Обучение письму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Санёк</dc:creator>
  <cp:lastModifiedBy>Санёк</cp:lastModifiedBy>
  <cp:revision>9</cp:revision>
  <dcterms:created xsi:type="dcterms:W3CDTF">2015-11-30T18:54:26Z</dcterms:created>
  <dcterms:modified xsi:type="dcterms:W3CDTF">2015-11-30T20:19:47Z</dcterms:modified>
</cp:coreProperties>
</file>