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84" r:id="rId3"/>
    <p:sldId id="257" r:id="rId4"/>
    <p:sldId id="267" r:id="rId5"/>
    <p:sldId id="286" r:id="rId6"/>
    <p:sldId id="297" r:id="rId7"/>
    <p:sldId id="285" r:id="rId8"/>
    <p:sldId id="279" r:id="rId9"/>
    <p:sldId id="273" r:id="rId10"/>
    <p:sldId id="292" r:id="rId11"/>
    <p:sldId id="289" r:id="rId12"/>
    <p:sldId id="293" r:id="rId13"/>
    <p:sldId id="290" r:id="rId14"/>
    <p:sldId id="277" r:id="rId15"/>
    <p:sldId id="280" r:id="rId16"/>
    <p:sldId id="281" r:id="rId17"/>
    <p:sldId id="263" r:id="rId18"/>
    <p:sldId id="278" r:id="rId19"/>
    <p:sldId id="276" r:id="rId20"/>
    <p:sldId id="288" r:id="rId21"/>
    <p:sldId id="29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A77CDCD0-BFFE-4A65-BB4F-BF24342147EE}">
          <p14:sldIdLst>
            <p14:sldId id="256"/>
            <p14:sldId id="284"/>
            <p14:sldId id="257"/>
            <p14:sldId id="267"/>
            <p14:sldId id="286"/>
            <p14:sldId id="297"/>
            <p14:sldId id="285"/>
            <p14:sldId id="279"/>
            <p14:sldId id="273"/>
            <p14:sldId id="292"/>
            <p14:sldId id="289"/>
            <p14:sldId id="293"/>
            <p14:sldId id="290"/>
            <p14:sldId id="277"/>
            <p14:sldId id="280"/>
            <p14:sldId id="281"/>
            <p14:sldId id="263"/>
            <p14:sldId id="278"/>
            <p14:sldId id="276"/>
            <p14:sldId id="288"/>
            <p14:sldId id="29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09F1D-5D8E-4ABA-8E1E-838D02E215A1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C3EFB4-70C3-424F-852A-A5AB057171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51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443F067-1E53-41D3-B315-5FBEFA9521B4}" type="datetimeFigureOut">
              <a:rPr lang="ru-RU" smtClean="0"/>
              <a:pPr/>
              <a:t>06.12.2015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1C80AC-348C-47FE-8B8C-4B316B4502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872067" y="1571612"/>
            <a:ext cx="8057651" cy="45545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Рыбакова Надежда Васильевна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начальных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классов</a:t>
            </a:r>
          </a:p>
          <a:p>
            <a:pPr marL="0" indent="0" algn="r">
              <a:buNone/>
            </a:pP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МОУ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СОШ №37» </a:t>
            </a:r>
          </a:p>
          <a:p>
            <a:pPr marL="0" indent="0" algn="r">
              <a:buNone/>
            </a:pP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г.о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. Саранска Республики Мордовия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4714908" cy="395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9116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Как прекрасен зимний лес!  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Всё 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вокруг  покрыто пушистым  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</a:rPr>
              <a:t>снег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о</a:t>
            </a:r>
            <a:r>
              <a:rPr lang="ru-RU" sz="3500" b="1" dirty="0" smtClean="0">
                <a:solidFill>
                  <a:schemeClr val="tx1"/>
                </a:solidFill>
                <a:latin typeface="Times New Roman" pitchFamily="18" charset="0"/>
              </a:rPr>
              <a:t>м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 В лесу очень тихо. Спит медведь в берлог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 На вершин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3500" b="1" i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высокой сосны затаилась белочка. А вот и заяц в белой шубк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е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 Он спрятался около ел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</a:rPr>
              <a:t>и</a:t>
            </a:r>
            <a:r>
              <a:rPr lang="ru-RU" sz="35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sz="3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9552" y="1268760"/>
            <a:ext cx="7632848" cy="55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267744" y="3140968"/>
            <a:ext cx="4300530" cy="20162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Зимой стоит сосна в белой шапки и шарфики. Стройная березка укрылась мягким снегам. На еле лежит теплая шубка.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7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endParaRPr lang="ru-RU" sz="3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828836"/>
            <a:ext cx="69127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500"/>
              </a:spcBef>
              <a:spcAft>
                <a:spcPts val="500"/>
              </a:spcAft>
            </a:pP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</a:rPr>
              <a:t>Зимой стоит сосна в белой 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шапк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е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</a:rPr>
              <a:t>и 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шарфик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е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</a:rPr>
              <a:t>Стройная березка укрылась мягким 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снег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м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</a:rPr>
              <a:t>. На 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ел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3600" b="1" dirty="0">
                <a:solidFill>
                  <a:srgbClr val="000000"/>
                </a:solidFill>
                <a:latin typeface="Times New Roman" pitchFamily="18" charset="0"/>
              </a:rPr>
              <a:t>лежит теплая шубка.</a:t>
            </a:r>
            <a:endParaRPr lang="ru-RU" sz="36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1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929618" cy="55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71670" y="2643182"/>
            <a:ext cx="4643470" cy="25860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	Украшать ёлку свечками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стали в середине 17 века. </a:t>
            </a:r>
            <a:r>
              <a:rPr lang="ru-RU" dirty="0" smtClean="0">
                <a:latin typeface="Arial" pitchFamily="34" charset="0"/>
              </a:rPr>
              <a:t>Они крепились к ветки воскам и </a:t>
            </a:r>
            <a:r>
              <a:rPr lang="ru-RU" dirty="0" err="1" smtClean="0">
                <a:latin typeface="Arial" pitchFamily="34" charset="0"/>
              </a:rPr>
              <a:t>булавкай</a:t>
            </a:r>
            <a:r>
              <a:rPr lang="ru-RU" dirty="0" smtClean="0">
                <a:latin typeface="Arial" pitchFamily="34" charset="0"/>
              </a:rPr>
              <a:t>. Но такой способ был опасным, ведь от свечке дерево могло загореться. Но вскоре, инженер Эдуард Джонсон изобрёл электрическую ёлочную гирлянду. Она состояла из 80 маленьких лампочек, которые были раскрашены в разные цвета и мигали.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8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Украшать ёлку свечками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Arial" pitchFamily="34" charset="0"/>
                <a:cs typeface="Arial" panose="020B0604020202020204" pitchFamily="34" charset="0"/>
              </a:rPr>
              <a:t> стали в середине 17 века.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Они крепились к ветк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воск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м и булавк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й. Но такой способ был опасным, ведь от свечк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дерево могло загореться. Но вскоре, инженер Эдуард Джонсон изобрёл электрическую ёлочную гирлянду. Она состояла из 80 маленьких лампочек, которые были раскрашены в разные цвета и мигали.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Укажи ошибку в окончании.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А) на качалке;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Б) для кормушке;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Где неправильно определили падеж существительного?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А) о доме –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Б) без страха  –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В какой строчке существительные имеют одинаковые окончания?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А) из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тетрад_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морков_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около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березк_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Б) к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дяд_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на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кроват_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у </a:t>
            </a:r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дорог_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Экспресс- опрос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1.Б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2.Б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57224" y="2357430"/>
            <a:ext cx="7408333" cy="4032448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№242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(списать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стихотворение, в первом предложении над каждым именем существительным указать падеж)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Font typeface="Wingdings" pitchFamily="2" charset="2"/>
              <a:buChar char="v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2)Составить текст на тему «Береги лес от пожара»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60000"/>
              </a:lnSpc>
              <a:buNone/>
            </a:pPr>
            <a:endParaRPr lang="ru-RU" b="1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Закончи фразу: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Теперь я могу…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Мне было интересно..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Было трудно..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6628" name="Picture 2" descr="C:\Documents and Settings\Ольга\Рабочий стол\картинки\блестяшки- цветочки\d0a1d0bed0bbd0bdd0b5d187d0bdd0b0d18f20d180d0b0d0b4d0bed181d182d18c.gif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52413" y="-315913"/>
            <a:ext cx="4164013" cy="4176713"/>
          </a:xfrm>
          <a:noFill/>
          <a:ln/>
        </p:spPr>
      </p:pic>
      <p:sp>
        <p:nvSpPr>
          <p:cNvPr id="29701" name="WordArt 5"/>
          <p:cNvSpPr>
            <a:spLocks noChangeArrowheads="1" noChangeShapeType="1" noTextEdit="1"/>
          </p:cNvSpPr>
          <p:nvPr/>
        </p:nvSpPr>
        <p:spPr bwMode="auto">
          <a:xfrm>
            <a:off x="2555777" y="2708920"/>
            <a:ext cx="4968551" cy="332995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6338"/>
              </a:avLst>
            </a:prstTxWarp>
          </a:bodyPr>
          <a:lstStyle/>
          <a:p>
            <a:pPr algn="ctr"/>
            <a:r>
              <a:rPr lang="ru-RU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  С П А С И Б О </a:t>
            </a:r>
            <a:endParaRPr lang="ru-RU" sz="54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  <a:p>
            <a:pPr algn="ctr"/>
            <a:r>
              <a:rPr lang="ru-RU" sz="5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З </a:t>
            </a:r>
            <a:r>
              <a:rPr lang="ru-RU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А </a:t>
            </a:r>
          </a:p>
          <a:p>
            <a:pPr algn="ctr"/>
            <a:r>
              <a:rPr lang="ru-RU" sz="5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В Н И М А Н И Е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339975" y="5084763"/>
            <a:ext cx="61928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800" dirty="0">
              <a:solidFill>
                <a:schemeClr val="hlink"/>
              </a:solidFill>
            </a:endParaRPr>
          </a:p>
          <a:p>
            <a:pPr algn="ctr"/>
            <a:endParaRPr lang="ru-RU" sz="2800" dirty="0">
              <a:solidFill>
                <a:schemeClr val="hlink"/>
              </a:solidFill>
            </a:endParaRPr>
          </a:p>
        </p:txBody>
      </p:sp>
      <p:pic>
        <p:nvPicPr>
          <p:cNvPr id="26631" name="Picture 2" descr="D:\MD\Мои рисунки\boy_works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288" y="1773238"/>
            <a:ext cx="158273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4" descr="slubovvvuss"/>
          <p:cNvPicPr>
            <a:picLocks noChangeAspect="1" noChangeArrowheads="1" noCrop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 rot="-21600000">
            <a:off x="179388" y="4652963"/>
            <a:ext cx="159702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708920"/>
            <a:ext cx="7560840" cy="345069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ru-RU" b="1" i="1" dirty="0" smtClean="0"/>
              <a:t>Дождик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словечко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крылечко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дом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кровать (3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дочь (3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лес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облако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новость (3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линейка (1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дружок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дорога (1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.),  вход (2 </a:t>
            </a:r>
            <a:r>
              <a:rPr lang="ru-RU" b="1" i="1" dirty="0" err="1" smtClean="0"/>
              <a:t>скл</a:t>
            </a:r>
            <a:r>
              <a:rPr lang="ru-RU" b="1" i="1" dirty="0" smtClean="0"/>
              <a:t>.).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Эталон</a:t>
            </a:r>
            <a:endParaRPr lang="ru-RU" dirty="0"/>
          </a:p>
        </p:txBody>
      </p:sp>
      <p:pic>
        <p:nvPicPr>
          <p:cNvPr id="4" name="Picture 4" descr="0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39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Плыть                без           дочь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Встретился     по           институт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Выйти                  в              река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Учиться               с             шапк</a:t>
            </a: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паре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5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3"/>
          </p:nvPr>
        </p:nvSpPr>
        <p:spPr>
          <a:xfrm>
            <a:off x="676655" y="1928802"/>
            <a:ext cx="3822192" cy="4197678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Плыть по реке              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Встретился с дочерью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Выйти без шапки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Учиться в институте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4"/>
          </p:nvPr>
        </p:nvSpPr>
        <p:spPr>
          <a:xfrm>
            <a:off x="4645152" y="2143116"/>
            <a:ext cx="3822192" cy="39833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скл.,Т.п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1скл., Р.п.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П.п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b="1" dirty="0" smtClean="0"/>
          </a:p>
          <a:p>
            <a:endParaRPr lang="ru-RU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6266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Перед праздником зима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Для зелёной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Платье белое сама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Сшила без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иголк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__.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Отряхнула белый снег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Ёлочка с поклон__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И стоит красивей всех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В платьиц___ зелёном.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9304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СТИХОТВОРЕНИЕ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8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5" cy="42813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300" b="1" dirty="0" smtClean="0">
                <a:latin typeface="Times New Roman" pitchFamily="18" charset="0"/>
                <a:cs typeface="Times New Roman" pitchFamily="18" charset="0"/>
              </a:rPr>
              <a:t>«Правописание безударных падежных окончаний имён существительных» </a:t>
            </a:r>
            <a:endParaRPr lang="ru-RU" sz="6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i="1" dirty="0" smtClean="0">
                <a:solidFill>
                  <a:schemeClr val="tx1"/>
                </a:solidFill>
              </a:rPr>
              <a:t>ТЕМА УРОКА</a:t>
            </a:r>
            <a:endParaRPr lang="ru-RU" sz="8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Для ёлк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Без иголк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1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 поклон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ом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– 2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., Т.п.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 платьиц</a:t>
            </a:r>
            <a:r>
              <a:rPr lang="ru-RU" sz="40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– 2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ПРОВЕРКА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 flipV="1">
            <a:off x="1475656" y="594359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1897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 работы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428736"/>
            <a:ext cx="785818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правильно писать безударное окончание существительного надо</a:t>
            </a:r>
            <a:r>
              <a:rPr lang="ru-RU" sz="32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Определить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падеж.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Определить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склонение.</a:t>
            </a:r>
          </a:p>
          <a:p>
            <a:pPr>
              <a:spcBef>
                <a:spcPct val="50000"/>
              </a:spcBef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Вспомнить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окончание существительного этого склонения в нужном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падеже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или подставить слово с ударным окончанием того же склонения.</a:t>
            </a:r>
          </a:p>
        </p:txBody>
      </p:sp>
      <p:pic>
        <p:nvPicPr>
          <p:cNvPr id="5" name="Picture 6" descr="BOOK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6256" y="5517232"/>
            <a:ext cx="16764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337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УПРАЖНЕНИЕ  239 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ряд – словосочетания в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Р.п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ряд – словосочетания в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ряд – словосочетания в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РАБОТА ПО УЧЕБНИКУ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– хлопаем в ладоши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–поднимаем руки вверх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– руки в стороны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в группе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357298"/>
            <a:ext cx="7929618" cy="55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71670" y="2643182"/>
            <a:ext cx="4643470" cy="28020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Как прекрасен зимний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лес!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Всё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вокруг  покрыто пушистым  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снег</a:t>
            </a:r>
            <a:r>
              <a:rPr kumimoji="0" lang="ru-RU" sz="2400" b="1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ам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 В лесу очень тихо. Спит медведь в берлог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.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вершин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высокой сосны затаилась белочка. А вот и заяц в белой шубк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Он спрятался около еле.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272</TotalTime>
  <Words>483</Words>
  <Application>Microsoft Office PowerPoint</Application>
  <PresentationFormat>Экран (4:3)</PresentationFormat>
  <Paragraphs>102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Урок русского языка</vt:lpstr>
      <vt:lpstr>Эталон</vt:lpstr>
      <vt:lpstr> СТИХОТВОРЕНИЕ </vt:lpstr>
      <vt:lpstr>ТЕМА УРОКА</vt:lpstr>
      <vt:lpstr>ПРОВЕРКА</vt:lpstr>
      <vt:lpstr>Алгоритм работы</vt:lpstr>
      <vt:lpstr>РАБОТА ПО УЧЕБНИКУ</vt:lpstr>
      <vt:lpstr>Физкультминутка</vt:lpstr>
      <vt:lpstr>Работа в группе</vt:lpstr>
      <vt:lpstr>Проверка</vt:lpstr>
      <vt:lpstr>Работа в группе</vt:lpstr>
      <vt:lpstr>Проверка</vt:lpstr>
      <vt:lpstr>Работа в группе</vt:lpstr>
      <vt:lpstr>Проверка</vt:lpstr>
      <vt:lpstr>Экспресс- опрос</vt:lpstr>
      <vt:lpstr>Проверь себя</vt:lpstr>
      <vt:lpstr>Домашнее задание</vt:lpstr>
      <vt:lpstr>Рефлексия</vt:lpstr>
      <vt:lpstr>Презентация PowerPoint</vt:lpstr>
      <vt:lpstr>Работа в паре</vt:lpstr>
      <vt:lpstr>Проверка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практикум</dc:title>
  <dc:creator>Haus</dc:creator>
  <cp:lastModifiedBy>Sanek</cp:lastModifiedBy>
  <cp:revision>33</cp:revision>
  <dcterms:created xsi:type="dcterms:W3CDTF">2011-11-01T19:03:37Z</dcterms:created>
  <dcterms:modified xsi:type="dcterms:W3CDTF">2015-12-06T12:58:30Z</dcterms:modified>
</cp:coreProperties>
</file>