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61" r:id="rId5"/>
    <p:sldId id="271" r:id="rId6"/>
    <p:sldId id="260" r:id="rId7"/>
    <p:sldId id="262" r:id="rId8"/>
    <p:sldId id="267" r:id="rId9"/>
    <p:sldId id="270" r:id="rId10"/>
    <p:sldId id="265" r:id="rId11"/>
    <p:sldId id="266" r:id="rId12"/>
    <p:sldId id="274" r:id="rId13"/>
    <p:sldId id="263" r:id="rId14"/>
    <p:sldId id="272" r:id="rId15"/>
    <p:sldId id="258" r:id="rId16"/>
    <p:sldId id="264" r:id="rId17"/>
    <p:sldId id="268" r:id="rId18"/>
    <p:sldId id="259" r:id="rId19"/>
    <p:sldId id="269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dirty="0" smtClean="0"/>
              <a:t>«Холокост-оскал нацизма!»</a:t>
            </a:r>
            <a:endParaRPr lang="ru-RU" sz="4800" dirty="0"/>
          </a:p>
        </p:txBody>
      </p:sp>
      <p:pic>
        <p:nvPicPr>
          <p:cNvPr id="4" name="Рисунок 3" descr="Russia_stamp_no._583_-_In_memory_of_the_Holocaust_victim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143116"/>
            <a:ext cx="3357586" cy="4345249"/>
          </a:xfrm>
          <a:prstGeom prst="rect">
            <a:avLst/>
          </a:prstGeom>
        </p:spPr>
      </p:pic>
    </p:spTree>
  </p:cSld>
  <p:clrMapOvr>
    <a:masterClrMapping/>
  </p:clrMapOvr>
  <p:transition advTm="1031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_2267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214422"/>
            <a:ext cx="8143932" cy="53961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357166"/>
            <a:ext cx="9050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27 января 1945 освобождение Освенцима советскими солдатами….</a:t>
            </a:r>
            <a:endParaRPr lang="ru-RU" sz="2400" dirty="0"/>
          </a:p>
        </p:txBody>
      </p:sp>
    </p:spTree>
  </p:cSld>
  <p:clrMapOvr>
    <a:masterClrMapping/>
  </p:clrMapOvr>
  <p:transition advTm="10343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isoners_liberation_dacha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77" y="357166"/>
            <a:ext cx="7297223" cy="52752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6072206"/>
            <a:ext cx="6536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Первый освобожденный лагерь в Дахау..</a:t>
            </a:r>
            <a:endParaRPr lang="ru-RU" sz="2800" dirty="0"/>
          </a:p>
        </p:txBody>
      </p:sp>
    </p:spTree>
  </p:cSld>
  <p:clrMapOvr>
    <a:masterClrMapping/>
  </p:clrMapOvr>
  <p:transition advTm="9937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00" y="357166"/>
            <a:ext cx="6145349" cy="4286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44" y="5572140"/>
            <a:ext cx="9286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Концентрационный лагерь Бухенвальд…</a:t>
            </a:r>
            <a:endParaRPr lang="ru-RU" sz="4000" dirty="0"/>
          </a:p>
        </p:txBody>
      </p:sp>
    </p:spTree>
  </p:cSld>
  <p:clrMapOvr>
    <a:masterClrMapping/>
  </p:clrMapOvr>
  <p:transition advTm="10094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fault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8072494" cy="47149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5715016"/>
            <a:ext cx="8222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Расстрелянные в Бухенвальде…</a:t>
            </a:r>
            <a:endParaRPr lang="ru-RU" sz="4000" dirty="0"/>
          </a:p>
        </p:txBody>
      </p:sp>
    </p:spTree>
  </p:cSld>
  <p:clrMapOvr>
    <a:masterClrMapping/>
  </p:clrMapOvr>
  <p:transition advTm="10187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0px-GasChambersIns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85728"/>
            <a:ext cx="5141893" cy="62150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55755" y="1785926"/>
            <a:ext cx="3188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Газовая камера Бухенвальда…</a:t>
            </a:r>
            <a:endParaRPr lang="ru-RU" sz="3600" dirty="0"/>
          </a:p>
        </p:txBody>
      </p:sp>
    </p:spTree>
  </p:cSld>
  <p:clrMapOvr>
    <a:masterClrMapping/>
  </p:clrMapOvr>
  <p:transition advTm="10124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0px-Stroop_Report_-_Warsaw_Ghetto_Uprising_06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7166"/>
            <a:ext cx="5533930" cy="39290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034" y="5214950"/>
            <a:ext cx="850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 smtClean="0"/>
              <a:t>Сгон еврейского народа в                  концентрационные лагеря…</a:t>
            </a:r>
            <a:endParaRPr lang="ru-RU" sz="4000" dirty="0"/>
          </a:p>
        </p:txBody>
      </p:sp>
    </p:spTree>
  </p:cSld>
  <p:clrMapOvr>
    <a:masterClrMapping/>
  </p:clrMapOvr>
  <p:transition advTm="10093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uchenwald_Slave_Laborers_Liber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412604"/>
            <a:ext cx="5286412" cy="4302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1604" y="5214950"/>
            <a:ext cx="47098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Бухенвальд…</a:t>
            </a:r>
            <a:endParaRPr lang="ru-RU" sz="6000" dirty="0"/>
          </a:p>
        </p:txBody>
      </p:sp>
    </p:spTree>
  </p:cSld>
  <p:clrMapOvr>
    <a:masterClrMapping/>
  </p:clrMapOvr>
  <p:transition advTm="10062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995895_876923152375381_407601374400424007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500042"/>
            <a:ext cx="8787702" cy="48958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5643578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Бабий Яр….расстреляно более сотни тысяч жителей,</a:t>
            </a:r>
          </a:p>
          <a:p>
            <a:r>
              <a:rPr lang="ru-RU" sz="2800" dirty="0" smtClean="0"/>
              <a:t>большая часть женщины и дети…</a:t>
            </a:r>
            <a:endParaRPr lang="ru-RU" sz="2800" dirty="0"/>
          </a:p>
        </p:txBody>
      </p:sp>
    </p:spTree>
  </p:cSld>
  <p:clrMapOvr>
    <a:masterClrMapping/>
  </p:clrMapOvr>
  <p:transition advTm="1014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3192f7a4f29ecdef295f788a20f4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57166"/>
            <a:ext cx="7620000" cy="51435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5786454"/>
            <a:ext cx="764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Расстрел мирного населения в Бабий Яр….</a:t>
            </a:r>
            <a:endParaRPr lang="ru-RU" sz="2800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13563080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000108"/>
            <a:ext cx="8572500" cy="5534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285728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Бабий Яр…спастись удалось лишь..29 людям…</a:t>
            </a:r>
            <a:endParaRPr lang="ru-RU" sz="2800" dirty="0"/>
          </a:p>
        </p:txBody>
      </p:sp>
    </p:spTree>
  </p:cSld>
  <p:clrMapOvr>
    <a:masterClrMapping/>
  </p:clrMapOvr>
  <p:transition advTm="862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871543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</a:rPr>
              <a:t>Холокост</a:t>
            </a:r>
            <a:r>
              <a:rPr lang="ru-RU" sz="2800" dirty="0" smtClean="0">
                <a:solidFill>
                  <a:srgbClr val="FFFF00"/>
                </a:solidFill>
              </a:rPr>
              <a:t>- преследование и массовое уничтожение нацистами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 представителей различных этнических и социальных групп(советских военнопленных, поляков, евреев, цыган, гомосексуальных мужчин,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 масонов, безнадёжно больных и инвалидов и др.)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 в период существования нацистской Германии. 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Ghetto_Uprising_Warsaw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3357562"/>
            <a:ext cx="4875054" cy="3286148"/>
          </a:xfrm>
          <a:prstGeom prst="rect">
            <a:avLst/>
          </a:prstGeom>
        </p:spPr>
      </p:pic>
    </p:spTree>
  </p:cSld>
  <p:clrMapOvr>
    <a:masterClrMapping/>
  </p:clrMapOvr>
  <p:transition advTm="14071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85728"/>
            <a:ext cx="52864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В период существования около </a:t>
            </a:r>
            <a:r>
              <a:rPr lang="ru-RU" sz="2400" dirty="0" smtClean="0">
                <a:solidFill>
                  <a:srgbClr val="FF0000"/>
                </a:solidFill>
              </a:rPr>
              <a:t>14 тысяч концлагерей </a:t>
            </a:r>
            <a:r>
              <a:rPr lang="ru-RU" sz="2400" dirty="0" smtClean="0"/>
              <a:t>было уничтожено: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60 % евреев </a:t>
            </a:r>
            <a:r>
              <a:rPr lang="ru-RU" sz="2400" dirty="0" smtClean="0"/>
              <a:t>Европы и около трети еврейского населения мира;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до трети </a:t>
            </a:r>
            <a:r>
              <a:rPr lang="ru-RU" sz="2400" dirty="0" smtClean="0"/>
              <a:t>цыганского народа;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до 10 % </a:t>
            </a:r>
            <a:r>
              <a:rPr lang="ru-RU" sz="2400" dirty="0" smtClean="0"/>
              <a:t>поляков (не включая военные потери и потери от истребления литовскими и украинскими коллаборационистами);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около 3 миллионов </a:t>
            </a:r>
            <a:r>
              <a:rPr lang="ru-RU" sz="2400" dirty="0" smtClean="0"/>
              <a:t>советских военнопленных;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около 9 тысяч </a:t>
            </a:r>
            <a:r>
              <a:rPr lang="ru-RU" sz="2400" dirty="0" err="1" smtClean="0"/>
              <a:t>гомосексуалов</a:t>
            </a:r>
            <a:r>
              <a:rPr lang="ru-RU" sz="2400" dirty="0" smtClean="0"/>
              <a:t> и душевнобольных.</a:t>
            </a:r>
            <a:endParaRPr lang="ru-RU" sz="2400" dirty="0"/>
          </a:p>
        </p:txBody>
      </p:sp>
      <p:pic>
        <p:nvPicPr>
          <p:cNvPr id="4" name="Рисунок 3" descr="i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643182"/>
            <a:ext cx="4109786" cy="3838811"/>
          </a:xfrm>
          <a:prstGeom prst="rect">
            <a:avLst/>
          </a:prstGeom>
        </p:spPr>
      </p:pic>
    </p:spTree>
  </p:cSld>
  <p:clrMapOvr>
    <a:masterClrMapping/>
  </p:clrMapOvr>
  <p:transition advTm="1494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Этот урок посвящается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214422"/>
            <a:ext cx="835824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400" dirty="0" smtClean="0"/>
              <a:t>Всем расстрелянным, задушенным и сожженным…</a:t>
            </a:r>
          </a:p>
          <a:p>
            <a:pPr>
              <a:buFontTx/>
              <a:buChar char="-"/>
            </a:pPr>
            <a:r>
              <a:rPr lang="ru-RU" sz="2400" dirty="0" smtClean="0"/>
              <a:t>Всем повешенным, замученным и зверски убитым…</a:t>
            </a:r>
          </a:p>
          <a:p>
            <a:pPr>
              <a:buFontTx/>
              <a:buChar char="-"/>
            </a:pPr>
            <a:r>
              <a:rPr lang="ru-RU" sz="2400" dirty="0" smtClean="0"/>
              <a:t> Всем детям, женщинам и старикам…</a:t>
            </a:r>
          </a:p>
          <a:p>
            <a:pPr>
              <a:buFontTx/>
              <a:buChar char="-"/>
            </a:pPr>
            <a:r>
              <a:rPr lang="ru-RU" sz="2400" dirty="0" smtClean="0"/>
              <a:t> Всем ребятам, мужчинам, солдатам…</a:t>
            </a:r>
          </a:p>
          <a:p>
            <a:pPr>
              <a:buFontTx/>
              <a:buChar char="-"/>
            </a:pPr>
            <a:r>
              <a:rPr lang="ru-RU" sz="2400" dirty="0" smtClean="0"/>
              <a:t> Всем тем, кто подвергся фашистской агрессии..</a:t>
            </a:r>
          </a:p>
          <a:p>
            <a:pPr>
              <a:buFontTx/>
              <a:buChar char="-"/>
            </a:pPr>
            <a:r>
              <a:rPr lang="ru-RU" sz="2400" dirty="0" smtClean="0"/>
              <a:t>Всем тем, кто ценой своей жизни боролся с нацистскими захватчиками…</a:t>
            </a:r>
          </a:p>
          <a:p>
            <a:pPr>
              <a:buFontTx/>
              <a:buChar char="-"/>
            </a:pPr>
            <a:r>
              <a:rPr lang="ru-RU" sz="2400" dirty="0" smtClean="0"/>
              <a:t>Всем, кто остался на той войне… посвящается…</a:t>
            </a:r>
          </a:p>
          <a:p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42844" y="5143512"/>
            <a:ext cx="9001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Минута молчания в память о жертвах               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                                                       Холокоста</a:t>
            </a:r>
            <a:r>
              <a:rPr lang="ru-RU" sz="3600" dirty="0" smtClean="0"/>
              <a:t>…</a:t>
            </a:r>
            <a:endParaRPr lang="ru-RU" sz="3600" dirty="0"/>
          </a:p>
        </p:txBody>
      </p:sp>
    </p:spTree>
  </p:cSld>
  <p:clrMapOvr>
    <a:masterClrMapping/>
  </p:clrMapOvr>
  <p:transition advTm="2355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св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4" y="428604"/>
            <a:ext cx="6090720" cy="40719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4929198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Концентрационный лагерь Освенцим…</a:t>
            </a:r>
            <a:endParaRPr lang="ru-RU" sz="3600" dirty="0"/>
          </a:p>
        </p:txBody>
      </p:sp>
    </p:spTree>
  </p:cSld>
  <p:clrMapOvr>
    <a:masterClrMapping/>
  </p:clrMapOvr>
  <p:transition advTm="999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1500174"/>
            <a:ext cx="5286413" cy="3524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44" y="1643050"/>
            <a:ext cx="35004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Пленные женщины и дети Освенцима…</a:t>
            </a:r>
            <a:endParaRPr lang="ru-RU" sz="4000" dirty="0"/>
          </a:p>
        </p:txBody>
      </p:sp>
    </p:spTree>
  </p:cSld>
  <p:clrMapOvr>
    <a:masterClrMapping/>
  </p:clrMapOvr>
  <p:transition advTm="1015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0px-Печи_Освенцим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52"/>
            <a:ext cx="2928958" cy="3900840"/>
          </a:xfrm>
          <a:prstGeom prst="rect">
            <a:avLst/>
          </a:prstGeom>
        </p:spPr>
      </p:pic>
      <p:pic>
        <p:nvPicPr>
          <p:cNvPr id="3" name="Рисунок 2" descr="Dachau_Of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2624251"/>
            <a:ext cx="5310198" cy="40091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57686" y="857232"/>
            <a:ext cx="3961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Крематории…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71406" y="4929198"/>
            <a:ext cx="3286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Печи Освенцима и Бухенвальда…</a:t>
            </a:r>
            <a:endParaRPr lang="ru-RU" sz="2800" dirty="0"/>
          </a:p>
        </p:txBody>
      </p:sp>
    </p:spTree>
  </p:cSld>
  <p:clrMapOvr>
    <a:masterClrMapping/>
  </p:clrMapOvr>
  <p:transition advTm="1059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944417_19f87f02731a59fbd0e989a4d68d5abf_8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285860"/>
            <a:ext cx="7620000" cy="53863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0100" y="428604"/>
            <a:ext cx="5027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Концлагерь Освенцим…</a:t>
            </a:r>
            <a:endParaRPr lang="ru-RU" sz="3600" dirty="0"/>
          </a:p>
        </p:txBody>
      </p:sp>
    </p:spTree>
  </p:cSld>
  <p:clrMapOvr>
    <a:masterClrMapping/>
  </p:clrMapOvr>
  <p:transition advTm="1059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0px-Buchenwald_corpse_trailer_ww2-1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928670"/>
            <a:ext cx="5214974" cy="44640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0694" y="2000240"/>
            <a:ext cx="36433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Замученные узники Освенцима…</a:t>
            </a:r>
            <a:endParaRPr lang="ru-RU" sz="4000" dirty="0"/>
          </a:p>
        </p:txBody>
      </p:sp>
    </p:spTree>
  </p:cSld>
  <p:clrMapOvr>
    <a:masterClrMapping/>
  </p:clrMapOvr>
  <p:transition advTm="1018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0px-Some_of_the_bodies_being_removed_by_German_civilians_for_decent_burial_at_Gusen_Concentration_Camp,_Muhlhausen,_near_Linz,_Austr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285727"/>
            <a:ext cx="4310086" cy="50428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1000108"/>
            <a:ext cx="35719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Пленные до смерти замученные в ходе  экспериментов…Освенцим…</a:t>
            </a:r>
            <a:endParaRPr lang="ru-RU" sz="3600" dirty="0"/>
          </a:p>
        </p:txBody>
      </p:sp>
    </p:spTree>
  </p:cSld>
  <p:clrMapOvr>
    <a:masterClrMapping/>
  </p:clrMapOvr>
  <p:transition advTm="1021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ezzanine_7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428736"/>
            <a:ext cx="8643998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5852" y="357166"/>
            <a:ext cx="64792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Освобождение Освенцима…</a:t>
            </a:r>
            <a:endParaRPr lang="ru-RU" sz="4000" dirty="0"/>
          </a:p>
        </p:txBody>
      </p:sp>
    </p:spTree>
  </p:cSld>
  <p:clrMapOvr>
    <a:masterClrMapping/>
  </p:clrMapOvr>
  <p:transition advTm="10156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</TotalTime>
  <Words>277</Words>
  <PresentationFormat>Экран (4:3)</PresentationFormat>
  <Paragraphs>40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«Холокост-оскал нацизма!»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«Холокост-оскал нацизма!»</dc:title>
  <dc:creator>Андрей</dc:creator>
  <cp:lastModifiedBy>Андрей</cp:lastModifiedBy>
  <cp:revision>6</cp:revision>
  <dcterms:created xsi:type="dcterms:W3CDTF">2015-09-12T14:43:24Z</dcterms:created>
  <dcterms:modified xsi:type="dcterms:W3CDTF">2015-09-12T15:42:36Z</dcterms:modified>
</cp:coreProperties>
</file>