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6" r:id="rId4"/>
    <p:sldId id="262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Алевтина Семеновна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1" y="2119257"/>
            <a:ext cx="3469000" cy="360381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Алевтина Семеновна родилась в </a:t>
            </a:r>
            <a:r>
              <a:rPr lang="ru-RU" dirty="0" err="1" smtClean="0"/>
              <a:t>с.Галкино</a:t>
            </a:r>
            <a:r>
              <a:rPr lang="ru-RU" dirty="0" smtClean="0"/>
              <a:t> Свердловской области в 1948 году. В городе Нефтеюганске проживает с 1971 года. Она работала в автоколонне заправщицей машин. Сейчас на пенсии. Ее внуки учатся в нашей школе – Королев Алеша ( 7 а класс) и </a:t>
            </a:r>
            <a:r>
              <a:rPr lang="ru-RU" dirty="0" err="1" smtClean="0"/>
              <a:t>Огорелкова</a:t>
            </a:r>
            <a:r>
              <a:rPr lang="ru-RU" dirty="0" smtClean="0"/>
              <a:t> Катя (3 а класс). Алевтина Семеновна ведет активный образ жизни. Часто приходит в школу. Мы тоже бываем у нее в гостях. Она рассказывает нам о своей жизни, дает нам разные советы. Угощает нас вкусными пирогами и чаем.</a:t>
            </a:r>
            <a:endParaRPr lang="ru-RU" dirty="0"/>
          </a:p>
        </p:txBody>
      </p:sp>
      <p:pic>
        <p:nvPicPr>
          <p:cNvPr id="4" name="Picture 2" descr="C:\Users\sch8\Desktop\презентацыя\IMG_20141029_202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52294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60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в гостях у </a:t>
            </a:r>
            <a:br>
              <a:rPr lang="ru-RU" dirty="0" smtClean="0"/>
            </a:br>
            <a:r>
              <a:rPr lang="ru-RU" dirty="0" smtClean="0"/>
              <a:t>Алевтины Семеновны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sch8\Desktop\P101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5756"/>
            <a:ext cx="7169398" cy="395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9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ch8\Desktop\P101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99" y="719318"/>
            <a:ext cx="7069293" cy="530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3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Старая любимая машинка</a:t>
            </a:r>
            <a:endParaRPr lang="ru-RU" dirty="0"/>
          </a:p>
        </p:txBody>
      </p:sp>
      <p:pic>
        <p:nvPicPr>
          <p:cNvPr id="3" name="Picture 2" descr="C:\Users\sch8\Desktop\презентацыя\IMG_20141029_120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6264374" cy="395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7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Хобби </a:t>
            </a:r>
            <a:endParaRPr lang="ru-RU" dirty="0"/>
          </a:p>
        </p:txBody>
      </p:sp>
      <p:pic>
        <p:nvPicPr>
          <p:cNvPr id="4098" name="Picture 2" descr="C:\Users\sch8\Desktop\презентацыя\IMG_20141029_1242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21463"/>
            <a:ext cx="7657278" cy="458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5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sch8\Desktop\презентацыя\IMG_20141029_202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8796469" cy="49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ch8\Desktop\презентацыя\IMG_20141029_202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9650"/>
            <a:ext cx="8796469" cy="49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ch8\Desktop\презентацыя\IMG_20141029_202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62050"/>
            <a:ext cx="8796469" cy="49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00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140</TotalTime>
  <Words>101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Кнопка</vt:lpstr>
      <vt:lpstr>Алевтина Семеновна </vt:lpstr>
      <vt:lpstr>Мы в гостях у  Алевтины Семеновны</vt:lpstr>
      <vt:lpstr>Презентация PowerPoint</vt:lpstr>
      <vt:lpstr>Старая любимая машинка</vt:lpstr>
      <vt:lpstr>Хобби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sch8</dc:creator>
  <cp:lastModifiedBy>sch8</cp:lastModifiedBy>
  <cp:revision>8</cp:revision>
  <dcterms:created xsi:type="dcterms:W3CDTF">2014-11-14T05:39:55Z</dcterms:created>
  <dcterms:modified xsi:type="dcterms:W3CDTF">2014-11-20T07:44:25Z</dcterms:modified>
</cp:coreProperties>
</file>