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F02C-BFCF-4F4D-92ED-985C9C015CE3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C66D-6105-4763-B72B-25DADB3A4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74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F02C-BFCF-4F4D-92ED-985C9C015CE3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C66D-6105-4763-B72B-25DADB3A4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010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F02C-BFCF-4F4D-92ED-985C9C015CE3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C66D-6105-4763-B72B-25DADB3A4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85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F02C-BFCF-4F4D-92ED-985C9C015CE3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C66D-6105-4763-B72B-25DADB3A4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39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F02C-BFCF-4F4D-92ED-985C9C015CE3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C66D-6105-4763-B72B-25DADB3A4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97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F02C-BFCF-4F4D-92ED-985C9C015CE3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C66D-6105-4763-B72B-25DADB3A4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0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F02C-BFCF-4F4D-92ED-985C9C015CE3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C66D-6105-4763-B72B-25DADB3A4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81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F02C-BFCF-4F4D-92ED-985C9C015CE3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C66D-6105-4763-B72B-25DADB3A4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1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F02C-BFCF-4F4D-92ED-985C9C015CE3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C66D-6105-4763-B72B-25DADB3A4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4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F02C-BFCF-4F4D-92ED-985C9C015CE3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C66D-6105-4763-B72B-25DADB3A4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71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F02C-BFCF-4F4D-92ED-985C9C015CE3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C66D-6105-4763-B72B-25DADB3A4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2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3F02C-BFCF-4F4D-92ED-985C9C015CE3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DC66D-6105-4763-B72B-25DADB3A4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17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ingapps.org/display?v=pmd4nvsgj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84101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Что </a:t>
            </a:r>
            <a:b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в образе</a:t>
            </a:r>
            <a:b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 тебе </a:t>
            </a:r>
            <a:b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моём?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6290" y="5589240"/>
            <a:ext cx="5616624" cy="648072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Работа </a:t>
            </a:r>
            <a:r>
              <a:rPr lang="ru-RU" sz="1600" b="1" dirty="0" err="1" smtClean="0">
                <a:solidFill>
                  <a:schemeClr val="tx1"/>
                </a:solidFill>
              </a:rPr>
              <a:t>Лузан</a:t>
            </a:r>
            <a:r>
              <a:rPr lang="ru-RU" sz="1600" b="1" dirty="0" smtClean="0">
                <a:solidFill>
                  <a:schemeClr val="tx1"/>
                </a:solidFill>
              </a:rPr>
              <a:t> Галины Владимировны, учителя русского языка и литературы МБОУ СОШ №8 города Бердска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Мои документы\Рабочий стол\тургене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77" y="-11562"/>
            <a:ext cx="1493555" cy="1543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Мои документы\Рабочий стол\некрас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858" y="-22230"/>
            <a:ext cx="1940696" cy="156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Мои документы\Рабочий стол\толстой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415" y="-1"/>
            <a:ext cx="1439099" cy="1543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Мои документы\Рабочий стол\крылов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3" y="-23244"/>
            <a:ext cx="1296145" cy="1603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Мои документы\Рабочий стол\лафонтен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978" y="-24272"/>
            <a:ext cx="1294422" cy="16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Мои документы\Рабочий стол\чехов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-24272"/>
            <a:ext cx="1368152" cy="162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Мои документы\Рабочий стол\ломоносов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77" y="1532257"/>
            <a:ext cx="1452381" cy="198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Мои документы\Рабочий стол\гоголь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914" y="1543818"/>
            <a:ext cx="1421572" cy="188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:\Мои документы\Рабочий стол\тютчев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77" y="3412823"/>
            <a:ext cx="1452382" cy="145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D:\Мои документы\Рабочий стол\пушкин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914" y="3364074"/>
            <a:ext cx="1421573" cy="150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12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Цель: </a:t>
            </a:r>
            <a:r>
              <a:rPr lang="ru-RU" dirty="0" smtClean="0"/>
              <a:t>проверить качество знаний учащихся по литературе за курс 5 класса (первое полугодие, учебник Г.С. </a:t>
            </a:r>
            <a:r>
              <a:rPr lang="ru-RU" dirty="0" err="1" smtClean="0"/>
              <a:t>Меркина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Задачи</a:t>
            </a:r>
            <a:r>
              <a:rPr lang="ru-RU" dirty="0" smtClean="0"/>
              <a:t>: повторить изученный материал из раздела «Литература, 5 класс», отработать навыки назначения изобразительных средств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58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Пройдите по указанной ссылке, найдите  соответствие между именами и портретами русских писателей и поэтов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284984"/>
            <a:ext cx="8229600" cy="30963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http://learningapps.org/display?v=pmd4nvsgj16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457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77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Что  в образе  тебе  моём?</vt:lpstr>
      <vt:lpstr>Цели и задачи</vt:lpstr>
      <vt:lpstr>Пройдите по указанной ссылке, найдите  соответствие между именами и портретами русских писателей и поэтов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в имени тебе моём?</dc:title>
  <dc:creator>Учитель</dc:creator>
  <cp:lastModifiedBy>Учитель</cp:lastModifiedBy>
  <cp:revision>3</cp:revision>
  <dcterms:created xsi:type="dcterms:W3CDTF">2016-02-16T02:32:02Z</dcterms:created>
  <dcterms:modified xsi:type="dcterms:W3CDTF">2016-02-16T02:53:35Z</dcterms:modified>
</cp:coreProperties>
</file>