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+mn-lt"/>
              </a:rPr>
            </a:br>
            <a:r>
              <a:rPr lang="ru-RU" sz="4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+mn-lt"/>
              </a:rPr>
            </a:b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3929066"/>
            <a:ext cx="4429124" cy="19389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ШАГ   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  БЕССМЕРТИЕ</a:t>
            </a:r>
            <a:r>
              <a:rPr lang="ru-RU" sz="4000" dirty="0" smtClean="0">
                <a:solidFill>
                  <a:srgbClr val="FF0000"/>
                </a:solidFill>
              </a:rPr>
              <a:t> В БЕССМЕРТИЕ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Сергей Тюленин</a:t>
            </a:r>
            <a:endParaRPr lang="ru-RU" dirty="0"/>
          </a:p>
        </p:txBody>
      </p:sp>
      <p:pic>
        <p:nvPicPr>
          <p:cNvPr id="10242" name="Picture 2" descr="C:\Documents and Settings\Администратор\Рабочий стол\молодая гвардия\тюлен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442915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Ульяна</a:t>
            </a:r>
            <a:r>
              <a:rPr lang="ru-RU" dirty="0" smtClean="0"/>
              <a:t> Громова</a:t>
            </a:r>
            <a:endParaRPr lang="ru-RU" dirty="0"/>
          </a:p>
        </p:txBody>
      </p:sp>
      <p:pic>
        <p:nvPicPr>
          <p:cNvPr id="11266" name="Picture 2" descr="C:\Documents and Settings\Администратор\Рабочий стол\молодая гвардия\гром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4762500" cy="5148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</a:t>
            </a:r>
            <a:r>
              <a:rPr lang="ru-RU" dirty="0" err="1" smtClean="0"/>
              <a:t>Земнухов</a:t>
            </a:r>
            <a:endParaRPr lang="ru-RU" dirty="0"/>
          </a:p>
        </p:txBody>
      </p:sp>
      <p:pic>
        <p:nvPicPr>
          <p:cNvPr id="12290" name="Picture 2" descr="C:\Documents and Settings\Администратор\Рабочий стол\молодая гвардия\земнух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42915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Клавдия Ковалева</a:t>
            </a:r>
            <a:endParaRPr lang="ru-RU" dirty="0"/>
          </a:p>
        </p:txBody>
      </p:sp>
      <p:pic>
        <p:nvPicPr>
          <p:cNvPr id="13314" name="Picture 2" descr="C:\Documents and Settings\Администратор\Рабочий стол\молодая гвардия\ковале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8"/>
            <a:ext cx="400052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Шевцова</a:t>
            </a:r>
            <a:endParaRPr lang="ru-RU" dirty="0"/>
          </a:p>
        </p:txBody>
      </p:sp>
      <p:pic>
        <p:nvPicPr>
          <p:cNvPr id="14338" name="Picture 2" descr="C:\Documents and Settings\Администратор\Рабочий стол\молодая гвардия\шевц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2663" y="1428736"/>
            <a:ext cx="4638675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Олег Кошевой</a:t>
            </a:r>
            <a:endParaRPr lang="ru-RU" dirty="0"/>
          </a:p>
        </p:txBody>
      </p:sp>
      <p:pic>
        <p:nvPicPr>
          <p:cNvPr id="15362" name="Picture 2" descr="C:\Documents and Settings\Администратор\Рабочий стол\молодая гвардия\кошев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4071966" cy="5214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Антонина Иванихина</a:t>
            </a:r>
            <a:endParaRPr lang="ru-RU" dirty="0"/>
          </a:p>
        </p:txBody>
      </p:sp>
      <p:pic>
        <p:nvPicPr>
          <p:cNvPr id="16386" name="Picture 2" descr="C:\Documents and Settings\Администратор\Рабочий стол\молодая гвардия\иваних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64347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Сумской</a:t>
            </a:r>
            <a:endParaRPr lang="ru-RU" dirty="0"/>
          </a:p>
        </p:txBody>
      </p:sp>
      <p:pic>
        <p:nvPicPr>
          <p:cNvPr id="17410" name="Picture 2" descr="C:\Documents and Settings\Администратор\Рабочий стол\молодая гвардия\сумск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450059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Антонина </a:t>
            </a:r>
            <a:r>
              <a:rPr lang="ru-RU" dirty="0" err="1" smtClean="0"/>
              <a:t>Елисеенко</a:t>
            </a:r>
            <a:endParaRPr lang="ru-RU" dirty="0"/>
          </a:p>
        </p:txBody>
      </p:sp>
      <p:pic>
        <p:nvPicPr>
          <p:cNvPr id="18434" name="Picture 2" descr="C:\Documents and Settings\Администратор\Рабочий стол\молодая гвардия\елисеен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471490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</a:t>
            </a:r>
            <a:r>
              <a:rPr lang="ru-RU" dirty="0" err="1" smtClean="0"/>
              <a:t>Туркенич</a:t>
            </a:r>
            <a:endParaRPr lang="ru-RU" dirty="0"/>
          </a:p>
        </p:txBody>
      </p:sp>
      <p:pic>
        <p:nvPicPr>
          <p:cNvPr id="19458" name="Picture 2" descr="C:\Documents and Settings\Администратор\Рабочий стол\молодая гвардия\туркен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643050"/>
            <a:ext cx="4286281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3126fedab1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28680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Администратор\Рабочий стол\молодая гвардия\краснод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07236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«Клятва»</a:t>
            </a:r>
            <a:endParaRPr lang="ru-RU" dirty="0"/>
          </a:p>
        </p:txBody>
      </p:sp>
      <p:pic>
        <p:nvPicPr>
          <p:cNvPr id="21507" name="Picture 3" descr="C:\Documents and Settings\Администратор\Рабочий стол\молодая гвардия\памятник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514353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Штаб «Молодой гвардии»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шта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97698"/>
            <a:ext cx="7358114" cy="5060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молодая гвардия\клят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4865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241779218_neizvestnye-geroi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47713"/>
            <a:ext cx="7620000" cy="536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propaganda_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4000528" cy="6500857"/>
          </a:xfrm>
          <a:prstGeom prst="rect">
            <a:avLst/>
          </a:prstGeom>
          <a:noFill/>
        </p:spPr>
      </p:pic>
      <p:pic>
        <p:nvPicPr>
          <p:cNvPr id="5123" name="Picture 3" descr="F:\76945340_3631537_0_23b06_6d0d3665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3871297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0_97d2b_fa6108c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Ilia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85818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ceac1a0ff9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929618" cy="5857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</TotalTime>
  <Words>34</Words>
  <PresentationFormat>Экран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  </vt:lpstr>
      <vt:lpstr>Слайд 2</vt:lpstr>
      <vt:lpstr>Штаб «Молодой гвардии»</vt:lpstr>
      <vt:lpstr>Слайд 4</vt:lpstr>
      <vt:lpstr>Слайд 5</vt:lpstr>
      <vt:lpstr>Слайд 6</vt:lpstr>
      <vt:lpstr>Слайд 7</vt:lpstr>
      <vt:lpstr>Слайд 8</vt:lpstr>
      <vt:lpstr>Слайд 9</vt:lpstr>
      <vt:lpstr>Сергей Тюленин</vt:lpstr>
      <vt:lpstr>Ульяна Громова</vt:lpstr>
      <vt:lpstr>Иван Земнухов</vt:lpstr>
      <vt:lpstr>Клавдия Ковалева</vt:lpstr>
      <vt:lpstr>Любовь Шевцова</vt:lpstr>
      <vt:lpstr>Олег Кошевой</vt:lpstr>
      <vt:lpstr>Антонина Иванихина</vt:lpstr>
      <vt:lpstr>Николай Сумской</vt:lpstr>
      <vt:lpstr>Антонина Елисеенко</vt:lpstr>
      <vt:lpstr>Иван Туркенич</vt:lpstr>
      <vt:lpstr>Слайд 20</vt:lpstr>
      <vt:lpstr>Памятник «Клятва»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cp:lastModifiedBy>user</cp:lastModifiedBy>
  <cp:revision>3</cp:revision>
  <dcterms:modified xsi:type="dcterms:W3CDTF">2015-02-18T08:28:41Z</dcterms:modified>
</cp:coreProperties>
</file>