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7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9" r:id="rId12"/>
    <p:sldId id="270" r:id="rId13"/>
    <p:sldId id="271" r:id="rId14"/>
    <p:sldId id="272" r:id="rId15"/>
    <p:sldId id="273" r:id="rId16"/>
    <p:sldId id="264" r:id="rId17"/>
    <p:sldId id="26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gif"/><Relationship Id="rId4" Type="http://schemas.openxmlformats.org/officeDocument/2006/relationships/image" Target="../media/image3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stoksovet.ru/pitanie/pitzim.htm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gif"/><Relationship Id="rId7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картинки зимние\обои зима\1845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9245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85720" y="214290"/>
            <a:ext cx="8643998" cy="62786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i="1" cap="none" spc="50" dirty="0" smtClean="0">
                <a:ln w="11430">
                  <a:solidFill>
                    <a:srgbClr val="C0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«Как питаться зимой?»</a:t>
            </a:r>
          </a:p>
          <a:p>
            <a:pPr algn="ctr"/>
            <a:r>
              <a:rPr lang="ru-RU" sz="2400" b="1" i="1" spc="50" dirty="0" smtClean="0">
                <a:ln w="11430">
                  <a:solidFill>
                    <a:srgbClr val="C0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Классный час о правильном питании.</a:t>
            </a:r>
          </a:p>
          <a:p>
            <a:pPr algn="ctr"/>
            <a:endParaRPr lang="ru-RU" sz="2400" b="1" i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i="1" cap="none" spc="50" dirty="0" smtClean="0">
              <a:ln w="11430">
                <a:solidFill>
                  <a:schemeClr val="tx1"/>
                </a:solidFill>
              </a:ln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i="1" spc="50" dirty="0" smtClean="0">
              <a:ln w="11430">
                <a:solidFill>
                  <a:schemeClr val="tx1"/>
                </a:solidFill>
              </a:ln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i="1" cap="none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Презентацию подготовила учитель Муниципального казённого  общеобразовательного учреждения «</a:t>
            </a:r>
            <a:r>
              <a:rPr lang="ru-RU" b="1" i="1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b="1" i="1" cap="none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оррекционная</a:t>
            </a:r>
            <a:r>
              <a:rPr lang="ru-RU" b="1" i="1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b="1" i="1" cap="none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общеобразовательная школа  Ступинского муниципального района Марченко Марина Анатольевна.</a:t>
            </a:r>
          </a:p>
          <a:p>
            <a:pPr algn="ctr"/>
            <a:endParaRPr lang="ru-RU" sz="2800" b="1" i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E:\питание зимой\f6c08e38012b54a4383a6d1ac4407ff306bb3988_90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29226" y="1500174"/>
            <a:ext cx="3000396" cy="20002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картинки зимние\обои зима\1845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9245" cy="6858000"/>
          </a:xfrm>
          <a:prstGeom prst="rect">
            <a:avLst/>
          </a:prstGeom>
          <a:noFill/>
        </p:spPr>
      </p:pic>
      <p:pic>
        <p:nvPicPr>
          <p:cNvPr id="5122" name="Picture 2" descr="http://jurnalul.ro/thumbs/big/2012/03/17/diabetul-si-hipertensiunea-killerii-rinichilor-932262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214290"/>
            <a:ext cx="2571768" cy="37112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124" name="Picture 4" descr="http://nkostunina.ru/wp-content/uploads/2013/09/YAgodnyie-nastoi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786182" y="357166"/>
            <a:ext cx="4885793" cy="29384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126" name="Picture 6" descr="http://ulu.az/ru/images/prokhladidelnye_napitki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57224" y="4071942"/>
            <a:ext cx="3495675" cy="26193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128" name="Picture 8" descr="http://kuhnyapro.ru/uploads/posts/2014/12/mors-iz-chernoj-smorodiny-s-timjanom_1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572000" y="3714752"/>
            <a:ext cx="3810000" cy="23812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E:\картинки зимние\обои зима\1845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9245" cy="6858000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95536" y="548680"/>
            <a:ext cx="536408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1748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normalizeH="0" baseline="0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Все мы - сыновья картошки,</a:t>
            </a:r>
            <a:endParaRPr kumimoji="0" lang="ru-RU" sz="2000" b="1" i="0" u="none" strike="noStrike" normalizeH="0" baseline="0" dirty="0" smtClean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  <a:p>
            <a:pPr marL="0" marR="0" lvl="0" indent="2174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normalizeH="0" baseline="0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Но для нас не надо ложки.</a:t>
            </a:r>
            <a:endParaRPr kumimoji="0" lang="ru-RU" sz="2000" b="1" i="0" u="none" strike="noStrike" normalizeH="0" baseline="0" dirty="0" smtClean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  <a:p>
            <a:pPr marL="0" marR="0" lvl="0" indent="2174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normalizeH="0" baseline="0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Мы хрустим, хрустим, хрустим,</a:t>
            </a:r>
            <a:endParaRPr kumimoji="0" lang="ru-RU" sz="2000" b="1" i="0" u="none" strike="noStrike" normalizeH="0" baseline="0" dirty="0" smtClean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  <a:p>
            <a:pPr marL="0" marR="0" lvl="0" indent="2174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normalizeH="0" baseline="0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Угостить ребят хотим. </a:t>
            </a:r>
            <a:endParaRPr kumimoji="0" lang="ru-RU" sz="2000" b="1" i="0" u="none" strike="noStrike" normalizeH="0" baseline="0" dirty="0" smtClean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395536" y="2276872"/>
            <a:ext cx="468052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174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normalizeH="0" baseline="0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И уха он, и бульон,</a:t>
            </a:r>
          </a:p>
          <a:p>
            <a:pPr marL="0" marR="0" lvl="0" indent="2174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normalizeH="0" baseline="0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Щи, рассольник - тоже он.</a:t>
            </a:r>
          </a:p>
          <a:p>
            <a:pPr marL="0" marR="0" lvl="0" indent="2174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normalizeH="0" baseline="0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Он гороховый, капустный</a:t>
            </a:r>
            <a:endParaRPr kumimoji="0" lang="ru-RU" sz="2000" b="1" i="0" u="none" strike="noStrike" normalizeH="0" baseline="0" dirty="0" smtClean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 Black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2174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normalizeH="0" baseline="0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И, конечно, очень вкусный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2" name="Picture 8" descr="http://queen-time.ru/media/staff/eca925e11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36096" y="1916832"/>
            <a:ext cx="2736304" cy="1978874"/>
          </a:xfrm>
          <a:prstGeom prst="rect">
            <a:avLst/>
          </a:prstGeom>
          <a:noFill/>
        </p:spPr>
      </p:pic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395536" y="3789040"/>
            <a:ext cx="550810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174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normalizeH="0" baseline="0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Я готовлюсь на кострах,</a:t>
            </a:r>
          </a:p>
          <a:p>
            <a:pPr marL="0" marR="0" lvl="0" indent="2174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normalizeH="0" baseline="0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Иногда в глуши лесной.</a:t>
            </a:r>
          </a:p>
          <a:p>
            <a:pPr marL="0" marR="0" lvl="0" indent="2174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normalizeH="0" baseline="0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Жарюсь там на шампурах,</a:t>
            </a:r>
            <a:endParaRPr kumimoji="0" lang="ru-RU" sz="2000" b="1" i="0" u="none" strike="noStrike" normalizeH="0" baseline="0" dirty="0" smtClean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 Black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2174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normalizeH="0" baseline="0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Вкусный, сочный и мясной. </a:t>
            </a:r>
            <a:endParaRPr kumimoji="0" lang="ru-RU" sz="2000" b="1" i="0" u="none" strike="noStrike" normalizeH="0" baseline="0" dirty="0" smtClean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1035" name="Picture 11" descr="http://cyberland.ws/uploads/posts/2014-01/1390324061_podlinnoe-bogatstvo-shashlyka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64088" y="3933056"/>
            <a:ext cx="2880320" cy="1920213"/>
          </a:xfrm>
          <a:prstGeom prst="rect">
            <a:avLst/>
          </a:prstGeom>
          <a:noFill/>
        </p:spPr>
      </p:pic>
      <p:pic>
        <p:nvPicPr>
          <p:cNvPr id="1027" name="Picture 3" descr="Чипсы.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652120" y="0"/>
            <a:ext cx="1547314" cy="2160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0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0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0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E:\картинки зимние\обои зима\1845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9245" cy="6858000"/>
          </a:xfrm>
          <a:prstGeom prst="rect">
            <a:avLst/>
          </a:prstGeom>
          <a:noFill/>
        </p:spPr>
      </p:pic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179512" y="580128"/>
            <a:ext cx="54006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174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normalizeH="0" baseline="0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Масло я на хлеб кладу</a:t>
            </a:r>
          </a:p>
          <a:p>
            <a:pPr marL="0" marR="0" lvl="0" indent="2174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normalizeH="0" baseline="0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И дырявую еду.</a:t>
            </a:r>
          </a:p>
          <a:p>
            <a:pPr marL="0" marR="0" lvl="0" indent="2174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normalizeH="0" baseline="0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Чем в ней больше круглых дыр,</a:t>
            </a:r>
          </a:p>
          <a:p>
            <a:pPr marL="0" marR="0" lvl="0" indent="2174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normalizeH="0" baseline="0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Тем богаче будет пир.</a:t>
            </a:r>
          </a:p>
          <a:p>
            <a:pPr marL="0" marR="0" lvl="0" indent="2174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normalizeH="0" baseline="0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Вот кусочек - красота –</a:t>
            </a:r>
          </a:p>
          <a:p>
            <a:pPr marL="0" marR="0" lvl="0" indent="2174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normalizeH="0" baseline="0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Желтый, твердый, нежный.</a:t>
            </a:r>
          </a:p>
          <a:p>
            <a:pPr marL="0" marR="0" lvl="0" indent="2174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normalizeH="0" baseline="0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Это </a:t>
            </a:r>
            <a:r>
              <a:rPr kumimoji="0" lang="ru-RU" sz="2000" b="1" i="0" u="none" strike="noStrike" normalizeH="0" baseline="0" dirty="0" err="1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мышкина</a:t>
            </a:r>
            <a:r>
              <a:rPr kumimoji="0" lang="ru-RU" sz="2000" b="1" i="0" u="none" strike="noStrike" normalizeH="0" baseline="0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мечта!</a:t>
            </a:r>
            <a:endParaRPr kumimoji="0" lang="ru-RU" sz="2000" b="1" i="0" u="none" strike="noStrike" normalizeH="0" baseline="0" dirty="0" smtClean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 Black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2174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normalizeH="0" baseline="0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И моя, конечно. </a:t>
            </a:r>
            <a:endParaRPr kumimoji="0" lang="ru-RU" sz="2000" b="1" i="0" u="none" strike="noStrike" normalizeH="0" baseline="0" dirty="0" smtClean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25603" name="Picture 3" descr="http://www.libo.ru/uploads/posts/2009-04/1240084511_mouse-cheese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30172" y="332656"/>
            <a:ext cx="2814125" cy="2808312"/>
          </a:xfrm>
          <a:prstGeom prst="rect">
            <a:avLst/>
          </a:prstGeom>
          <a:noFill/>
        </p:spPr>
      </p:pic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179512" y="3408184"/>
            <a:ext cx="896448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174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normalizeH="0" baseline="0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Мы порой как будто ушки,</a:t>
            </a:r>
          </a:p>
          <a:p>
            <a:pPr marL="0" marR="0" lvl="0" indent="2174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normalizeH="0" baseline="0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Бантики, рожки, ракушки.</a:t>
            </a:r>
          </a:p>
          <a:p>
            <a:pPr marL="0" marR="0" lvl="0" indent="2174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normalizeH="0" baseline="0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Любят взрослые и дети</a:t>
            </a:r>
          </a:p>
          <a:p>
            <a:pPr marL="0" marR="0" lvl="0" indent="2174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normalizeH="0" baseline="0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И колечки, и спагетти.</a:t>
            </a:r>
          </a:p>
          <a:p>
            <a:pPr marL="0" marR="0" lvl="0" indent="2174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normalizeH="0" baseline="0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А добавь в нас тертый сыр –</a:t>
            </a:r>
            <a:endParaRPr kumimoji="0" lang="ru-RU" sz="2000" b="1" i="0" u="none" strike="noStrike" normalizeH="0" baseline="0" dirty="0" smtClean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 Black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2174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normalizeH="0" baseline="0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Будет настоящий пир. </a:t>
            </a:r>
            <a:endParaRPr kumimoji="0" lang="ru-RU" sz="2000" b="1" i="0" u="none" strike="noStrike" normalizeH="0" baseline="0" dirty="0" smtClean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25606" name="Picture 6" descr="http://img0.liveinternet.ru/images/attach/c/8/101/82/101082442_cIPS4y8u8zU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60032" y="3356992"/>
            <a:ext cx="3672408" cy="2520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6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6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6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6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6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6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6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6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56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6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6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56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6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6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56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6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6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56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6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6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56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5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5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5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56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56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56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56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56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56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56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56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56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E:\картинки зимние\обои зима\1845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9245" cy="6858000"/>
          </a:xfrm>
          <a:prstGeom prst="rect">
            <a:avLst/>
          </a:prstGeom>
          <a:noFill/>
        </p:spPr>
      </p:pic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251520" y="188640"/>
            <a:ext cx="511256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174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normalizeH="0" baseline="0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Прицепились к паровозу</a:t>
            </a:r>
          </a:p>
          <a:p>
            <a:pPr marL="0" marR="0" lvl="0" indent="2174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normalizeH="0" baseline="0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Вкусные вагончики.</a:t>
            </a:r>
          </a:p>
          <a:p>
            <a:pPr marL="0" marR="0" lvl="0" indent="2174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normalizeH="0" baseline="0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Каждый ароматен, </a:t>
            </a:r>
            <a:r>
              <a:rPr kumimoji="0" lang="ru-RU" sz="2000" b="1" i="0" u="none" strike="noStrike" normalizeH="0" baseline="0" dirty="0" err="1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розов</a:t>
            </a:r>
            <a:r>
              <a:rPr kumimoji="0" lang="ru-RU" sz="2000" b="1" i="0" u="none" strike="noStrike" normalizeH="0" baseline="0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,</a:t>
            </a:r>
          </a:p>
          <a:p>
            <a:pPr marL="0" marR="0" lvl="0" indent="2174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normalizeH="0" baseline="0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Сочные батончики.</a:t>
            </a:r>
          </a:p>
          <a:p>
            <a:pPr marL="0" marR="0" lvl="0" indent="2174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normalizeH="0" baseline="0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Все мясные, в толстой шкурке,</a:t>
            </a:r>
            <a:endParaRPr kumimoji="0" lang="ru-RU" sz="2000" b="1" i="0" u="none" strike="noStrike" normalizeH="0" baseline="0" dirty="0" smtClean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 Black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2174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normalizeH="0" baseline="0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И вчера достались Мурке. </a:t>
            </a:r>
            <a:endParaRPr kumimoji="0" lang="ru-RU" sz="2000" b="1" i="0" u="none" strike="noStrike" normalizeH="0" baseline="0" dirty="0" smtClean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179512" y="2276872"/>
            <a:ext cx="504056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174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normalizeH="0" baseline="0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Терпкой горечью приправит</a:t>
            </a:r>
          </a:p>
          <a:p>
            <a:pPr marL="0" marR="0" lvl="0" indent="2174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normalizeH="0" baseline="0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Шашлыки на ужин.</a:t>
            </a:r>
          </a:p>
          <a:p>
            <a:pPr marL="0" marR="0" lvl="0" indent="2174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normalizeH="0" baseline="0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И здоровье тем поправит,</a:t>
            </a:r>
          </a:p>
          <a:p>
            <a:pPr marL="0" marR="0" lvl="0" indent="2174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normalizeH="0" baseline="0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Кто лежит простужен.</a:t>
            </a:r>
          </a:p>
          <a:p>
            <a:pPr marL="0" marR="0" lvl="0" indent="2174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normalizeH="0" baseline="0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Хоть спина огнем горит,</a:t>
            </a:r>
            <a:endParaRPr kumimoji="0" lang="ru-RU" sz="2000" b="1" i="0" u="none" strike="noStrike" normalizeH="0" baseline="0" dirty="0" smtClean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 Black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2174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normalizeH="0" baseline="0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Вылечит она бронхит. </a:t>
            </a:r>
            <a:endParaRPr kumimoji="0" lang="ru-RU" sz="2000" b="1" i="0" u="none" strike="noStrike" normalizeH="0" baseline="0" dirty="0" smtClean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26630" name="Picture 6" descr="http://img0.liveinternet.ru/images/attach/c/7/97/623/97623994_e193138d64a82bbcb538f37c1b0cb4f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08104" y="2204864"/>
            <a:ext cx="2664296" cy="2158080"/>
          </a:xfrm>
          <a:prstGeom prst="rect">
            <a:avLst/>
          </a:prstGeom>
          <a:noFill/>
        </p:spPr>
      </p:pic>
      <p:pic>
        <p:nvPicPr>
          <p:cNvPr id="26627" name="Picture 3" descr="http://foodfamily.ru/d/399944/d/360653406_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64088" y="260648"/>
            <a:ext cx="3168352" cy="2129837"/>
          </a:xfrm>
          <a:prstGeom prst="rect">
            <a:avLst/>
          </a:prstGeom>
          <a:noFill/>
        </p:spPr>
      </p:pic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251520" y="4293096"/>
            <a:ext cx="467339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174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normalizeH="0" baseline="0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Вот ромашка в сковородке,</a:t>
            </a:r>
          </a:p>
          <a:p>
            <a:pPr marL="0" marR="0" lvl="0" indent="2174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normalizeH="0" baseline="0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Только это не цветок.</a:t>
            </a:r>
          </a:p>
          <a:p>
            <a:pPr marL="0" marR="0" lvl="0" indent="2174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normalizeH="0" baseline="0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Желтый круг у ней в середке</a:t>
            </a:r>
          </a:p>
          <a:p>
            <a:pPr marL="0" marR="0" lvl="0" indent="2174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normalizeH="0" baseline="0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Называется желток.</a:t>
            </a:r>
          </a:p>
          <a:p>
            <a:pPr marL="0" marR="0" lvl="0" indent="2174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normalizeH="0" baseline="0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А белок идет вокруг.</a:t>
            </a:r>
            <a:endParaRPr kumimoji="0" lang="ru-RU" sz="2000" b="1" i="0" u="none" strike="noStrike" normalizeH="0" baseline="0" dirty="0" smtClean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 Black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2174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normalizeH="0" baseline="0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Ну-ка съешь ее, мой друг! </a:t>
            </a:r>
            <a:endParaRPr kumimoji="0" lang="ru-RU" sz="2000" b="1" i="0" u="none" strike="noStrike" normalizeH="0" baseline="0" dirty="0" smtClean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26633" name="Picture 9" descr="http://img1.liveinternet.ru/images/attach/c/0/121/550/121550715_yaichnica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724128" y="4149080"/>
            <a:ext cx="3024336" cy="22732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6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66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6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6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66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6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6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6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6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66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6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6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66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6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6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66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6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6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66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66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66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66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66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66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66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66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66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6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6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6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66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66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66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66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66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66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66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66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66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66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66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66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66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66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66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E:\картинки зимние\обои зима\1845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9245" cy="6858000"/>
          </a:xfrm>
          <a:prstGeom prst="rect">
            <a:avLst/>
          </a:prstGeom>
          <a:noFill/>
        </p:spPr>
      </p:pic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251520" y="332656"/>
            <a:ext cx="4424929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1748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normalizeH="0" baseline="0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Он на грядке у бабули</a:t>
            </a:r>
          </a:p>
          <a:p>
            <a:pPr marL="0" marR="0" lvl="0" indent="2174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normalizeH="0" baseline="0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Рос зелененьким в июле.</a:t>
            </a:r>
          </a:p>
          <a:p>
            <a:pPr marL="0" marR="0" lvl="0" indent="2174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normalizeH="0" baseline="0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В Новый год его бы надо</a:t>
            </a:r>
          </a:p>
          <a:p>
            <a:pPr marL="0" marR="0" lvl="0" indent="2174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normalizeH="0" baseline="0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Нам достать из маринада. </a:t>
            </a:r>
            <a:endParaRPr kumimoji="0" lang="ru-RU" sz="2000" b="1" i="0" u="none" strike="noStrike" normalizeH="0" baseline="0" dirty="0" smtClean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27651" name="Picture 3" descr="http://our-villa.ru/wp-content/uploads/%D1%81%D0%B1%D0%BE%D1%80-%D0%BE%D0%B3%D1%83%D1%80%D1%86%D0%BE%D0%B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67436" y="260648"/>
            <a:ext cx="2804963" cy="1800200"/>
          </a:xfrm>
          <a:prstGeom prst="rect">
            <a:avLst/>
          </a:prstGeom>
          <a:noFill/>
        </p:spPr>
      </p:pic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179512" y="1916832"/>
            <a:ext cx="507574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1748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normalizeH="0" baseline="0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В крупных шишках нас найдете</a:t>
            </a:r>
          </a:p>
          <a:p>
            <a:pPr marL="0" marR="0" lvl="0" indent="2174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normalizeH="0" baseline="0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На сосне сибирской.</a:t>
            </a:r>
          </a:p>
          <a:p>
            <a:pPr marL="0" marR="0" lvl="0" indent="2174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normalizeH="0" baseline="0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Нас пощелкайте - нальетесь</a:t>
            </a:r>
          </a:p>
          <a:p>
            <a:pPr marL="0" marR="0" lvl="0" indent="2174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normalizeH="0" baseline="0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Силой богатырской! </a:t>
            </a:r>
            <a:endParaRPr kumimoji="0" lang="ru-RU" sz="2000" b="1" i="0" u="none" strike="noStrike" normalizeH="0" baseline="0" dirty="0" smtClean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27654" name="Picture 6" descr="http://kedr-o.ru/wp-content/uploads/2012/09/%D0%91%D0%B5%D0%BB%D0%BE%D0%BA-%D0%BA%D0%B5%D0%B4%D1%80%D0%BE%D0%B2%D0%BE%D0%B3%D0%BE-%D0%BE%D1%80%D0%B5%D1%85%D0%B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580112" y="2132856"/>
            <a:ext cx="2664296" cy="1765096"/>
          </a:xfrm>
          <a:prstGeom prst="rect">
            <a:avLst/>
          </a:prstGeom>
          <a:noFill/>
        </p:spPr>
      </p:pic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179512" y="3573016"/>
            <a:ext cx="492346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1748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normalizeH="0" baseline="0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Он ржаной бывает, минский,</a:t>
            </a:r>
          </a:p>
          <a:p>
            <a:pPr marL="0" marR="0" lvl="0" indent="2174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normalizeH="0" baseline="0" dirty="0" err="1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Дарницкий</a:t>
            </a:r>
            <a:r>
              <a:rPr kumimoji="0" lang="ru-RU" sz="2000" b="1" i="0" u="none" strike="noStrike" normalizeH="0" baseline="0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и бородинский.</a:t>
            </a:r>
          </a:p>
          <a:p>
            <a:pPr marL="0" marR="0" lvl="0" indent="2174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normalizeH="0" baseline="0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В булочной его ищи.</a:t>
            </a:r>
          </a:p>
          <a:p>
            <a:pPr marL="0" marR="0" lvl="0" indent="2174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normalizeH="0" baseline="0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С ним так вкусно есть борщи! </a:t>
            </a:r>
            <a:endParaRPr kumimoji="0" lang="ru-RU" sz="2000" b="1" i="0" u="none" strike="noStrike" normalizeH="0" baseline="0" dirty="0" smtClean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27657" name="Picture 9" descr="http://inter.kg/uploads/posts/2015-03/1427072607_nan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860032" y="3933056"/>
            <a:ext cx="3024336" cy="1487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6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6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76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76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6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76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7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7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7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7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76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76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76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76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76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76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76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76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76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76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76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76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E:\картинки зимние\обои зима\1845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9245" cy="6858000"/>
          </a:xfrm>
          <a:prstGeom prst="rect">
            <a:avLst/>
          </a:prstGeom>
          <a:noFill/>
        </p:spPr>
      </p:pic>
      <p:pic>
        <p:nvPicPr>
          <p:cNvPr id="29699" name="Picture 3" descr="http://www.supersadovnik.ru/site_images/00000122/0007237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552" y="2924944"/>
            <a:ext cx="3751616" cy="2745086"/>
          </a:xfrm>
          <a:prstGeom prst="rect">
            <a:avLst/>
          </a:prstGeom>
          <a:noFill/>
        </p:spPr>
      </p:pic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395536" y="836712"/>
            <a:ext cx="482087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1748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normalizeH="0" baseline="0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Бабушка достанет банку</a:t>
            </a:r>
          </a:p>
          <a:p>
            <a:pPr marL="0" marR="0" lvl="0" indent="2174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normalizeH="0" baseline="0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С гречкой, рисом или манкой.</a:t>
            </a:r>
          </a:p>
          <a:p>
            <a:pPr marL="0" marR="0" lvl="0" indent="2174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normalizeH="0" baseline="0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Вскипятит потом бабуля</a:t>
            </a:r>
          </a:p>
          <a:p>
            <a:pPr marL="0" marR="0" lvl="0" indent="2174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normalizeH="0" baseline="0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С молоком крупу в кастрюле.</a:t>
            </a:r>
          </a:p>
          <a:p>
            <a:pPr marL="0" marR="0" lvl="0" indent="2174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normalizeH="0" baseline="0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Ешьте, ешьте утром, дети,</a:t>
            </a:r>
          </a:p>
          <a:p>
            <a:pPr marL="0" marR="0" lvl="0" indent="2174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normalizeH="0" baseline="0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Лучшую еду на свете!</a:t>
            </a:r>
            <a:endParaRPr kumimoji="0" lang="ru-RU" sz="2000" b="1" i="0" u="none" strike="noStrike" normalizeH="0" baseline="0" dirty="0" smtClean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29701" name="Picture 5" descr="http://playcast.ru/uploads/2014/12/22/11223572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932040" y="404664"/>
            <a:ext cx="4005833" cy="47914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96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6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96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6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6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6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6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96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6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6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96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6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6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96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fs00.infourok.ru/images/doc/242/226754/7/img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картинки зимние\обои зима\1845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9245" cy="6858000"/>
          </a:xfrm>
          <a:prstGeom prst="rect">
            <a:avLst/>
          </a:prstGeom>
          <a:noFill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642910" y="1000108"/>
            <a:ext cx="7572428" cy="553998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hlinkClick r:id="rId3"/>
              </a:rPr>
              <a:t>http://stoksovet.ru/pitanie/pitzim.html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cut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E:\картинки зимние\обои зима\1845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9245" cy="6858000"/>
          </a:xfrm>
          <a:prstGeom prst="rect">
            <a:avLst/>
          </a:prstGeom>
          <a:noFill/>
        </p:spPr>
      </p:pic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285720" y="214290"/>
            <a:ext cx="8001056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50746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800" i="0" u="none" strike="noStrike" normalizeH="0" baseline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Courier New" pitchFamily="49" charset="0"/>
              </a:rPr>
              <a:t>Чтобы здоровье было в порядке,</a:t>
            </a:r>
            <a:endParaRPr kumimoji="0" lang="ru-RU" sz="2800" i="0" u="none" strike="noStrike" normalizeH="0" baseline="0" dirty="0" smtClean="0">
              <a:ln w="18415" cmpd="sng">
                <a:solidFill>
                  <a:schemeClr val="tx1"/>
                </a:solidFill>
                <a:prstDash val="solid"/>
              </a:ln>
              <a:solidFill>
                <a:srgbClr val="C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800" i="0" u="none" strike="noStrike" normalizeH="0" baseline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Courier New" pitchFamily="49" charset="0"/>
              </a:rPr>
              <a:t>Не забывайте вы о ... </a:t>
            </a:r>
            <a:endParaRPr kumimoji="0" lang="ru-RU" sz="2800" i="0" u="none" strike="noStrike" normalizeH="0" baseline="0" dirty="0" smtClean="0">
              <a:ln w="18415" cmpd="sng">
                <a:solidFill>
                  <a:schemeClr val="tx1"/>
                </a:solidFill>
                <a:prstDash val="solid"/>
              </a:ln>
              <a:solidFill>
                <a:srgbClr val="C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929190" y="714356"/>
            <a:ext cx="16017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зарядке</a:t>
            </a:r>
            <a:endParaRPr lang="ru-RU" sz="2400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142844" y="1428736"/>
            <a:ext cx="857256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50746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800" i="0" u="none" strike="noStrike" normalizeH="0" baseline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Courier New" pitchFamily="49" charset="0"/>
              </a:rPr>
              <a:t>Как только утром я проснусь,</a:t>
            </a:r>
            <a:endParaRPr kumimoji="0" lang="ru-RU" sz="2800" i="0" u="none" strike="noStrike" normalizeH="0" baseline="0" dirty="0" smtClean="0">
              <a:ln w="18415" cmpd="sng">
                <a:solidFill>
                  <a:schemeClr val="tx1"/>
                </a:solidFill>
                <a:prstDash val="solid"/>
              </a:ln>
              <a:solidFill>
                <a:srgbClr val="C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800" i="0" u="none" strike="noStrike" normalizeH="0" baseline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Courier New" pitchFamily="49" charset="0"/>
              </a:rPr>
              <a:t>Присяду, встану и нагнусь –</a:t>
            </a:r>
            <a:endParaRPr kumimoji="0" lang="ru-RU" sz="2800" i="0" u="none" strike="noStrike" normalizeH="0" baseline="0" dirty="0" smtClean="0">
              <a:ln w="18415" cmpd="sng">
                <a:solidFill>
                  <a:schemeClr val="tx1"/>
                </a:solidFill>
                <a:prstDash val="solid"/>
              </a:ln>
              <a:solidFill>
                <a:srgbClr val="C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800" i="0" u="none" strike="noStrike" normalizeH="0" baseline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Courier New" pitchFamily="49" charset="0"/>
              </a:rPr>
              <a:t>Все упражненья по порядку!</a:t>
            </a:r>
            <a:endParaRPr kumimoji="0" lang="ru-RU" sz="2800" i="0" u="none" strike="noStrike" normalizeH="0" baseline="0" dirty="0" smtClean="0">
              <a:ln w="18415" cmpd="sng">
                <a:solidFill>
                  <a:schemeClr val="tx1"/>
                </a:solidFill>
                <a:prstDash val="solid"/>
              </a:ln>
              <a:solidFill>
                <a:srgbClr val="C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800" i="0" u="none" strike="noStrike" normalizeH="0" baseline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Courier New" pitchFamily="49" charset="0"/>
              </a:rPr>
              <a:t>Поможет вырасти …</a:t>
            </a:r>
            <a:endParaRPr kumimoji="0" lang="ru-RU" sz="2800" i="0" u="none" strike="noStrike" normalizeH="0" baseline="0" dirty="0" smtClean="0">
              <a:ln w="18415" cmpd="sng">
                <a:solidFill>
                  <a:schemeClr val="tx1"/>
                </a:solidFill>
                <a:prstDash val="solid"/>
              </a:ln>
              <a:solidFill>
                <a:srgbClr val="C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2786058"/>
            <a:ext cx="16017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зарядка</a:t>
            </a:r>
            <a:endParaRPr lang="ru-RU" sz="2400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214282" y="3357562"/>
            <a:ext cx="698477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50746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800" i="0" u="none" strike="noStrike" normalizeH="0" baseline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Courier New" pitchFamily="49" charset="0"/>
              </a:rPr>
              <a:t>То вприпрыжку, то вприсядку</a:t>
            </a:r>
            <a:endParaRPr kumimoji="0" lang="ru-RU" sz="2800" i="0" u="none" strike="noStrike" normalizeH="0" baseline="0" dirty="0" smtClean="0">
              <a:ln w="18415" cmpd="sng">
                <a:solidFill>
                  <a:schemeClr val="tx1"/>
                </a:solidFill>
                <a:prstDash val="solid"/>
              </a:ln>
              <a:solidFill>
                <a:srgbClr val="C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800" i="0" u="none" strike="noStrike" normalizeH="0" baseline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Courier New" pitchFamily="49" charset="0"/>
              </a:rPr>
              <a:t>Дети делают …</a:t>
            </a:r>
            <a:endParaRPr kumimoji="0" lang="ru-RU" sz="2800" i="0" u="none" strike="noStrike" normalizeH="0" baseline="0" dirty="0" smtClean="0">
              <a:ln w="18415" cmpd="sng">
                <a:solidFill>
                  <a:schemeClr val="tx1"/>
                </a:solidFill>
                <a:prstDash val="solid"/>
              </a:ln>
              <a:solidFill>
                <a:srgbClr val="C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71868" y="3857628"/>
            <a:ext cx="15840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зарядку</a:t>
            </a:r>
            <a:endParaRPr lang="ru-RU" sz="2400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12292" name="Picture 4" descr="C:\Users\связной\Desktop\зверобика 2 класс\114061663.jpg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5929322" y="4429132"/>
            <a:ext cx="2420645" cy="2088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22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29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E:\картинки зимние\обои зима\1845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9245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14282" y="357166"/>
            <a:ext cx="813690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Закаляй свое тело с пользой для дела.</a:t>
            </a:r>
            <a:r>
              <a:rPr lang="ru-RU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ru-RU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928670"/>
            <a:ext cx="83529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928670"/>
            <a:ext cx="87129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Кто спортом занимается, тот силы набирается.</a:t>
            </a:r>
            <a:endParaRPr lang="ru-RU" sz="2800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85720" y="3214686"/>
            <a:ext cx="82089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Смолоду закалишься, на весь век сгодишься.</a:t>
            </a:r>
            <a:endParaRPr lang="ru-RU" sz="2800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12" name="Picture 2" descr="C:\Users\связной\Desktop\зверобика 2 класс\2920289-599be529b23c72d9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4203771" y="4503812"/>
            <a:ext cx="2654245" cy="2354188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214282" y="2143116"/>
            <a:ext cx="85011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Начинай новую жизнь не с понедельника, а с утренней зарядки.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0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картинки зимние\обои зима\1845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5245" y="0"/>
            <a:ext cx="9149245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4282" y="285728"/>
            <a:ext cx="86439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 легко переживёте морозы, если начнёте придерживаться простых принципов зимнего питания.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29124" y="3000372"/>
            <a:ext cx="27860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Калий 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1472" y="3071810"/>
            <a:ext cx="12858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Йод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E:\питание зимой\dfeaccb85951cbaf69fb3366c5a96ac9_L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728" y="1071546"/>
            <a:ext cx="2571767" cy="19288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2" name="Picture 4" descr="&amp;Mcy;&amp;ocy;&amp;lcy;&amp;ocy;&amp;chcy;&amp;ncy;&amp;acy;&amp;yacy; &amp;zcy;&amp;acy;&amp;kcy;&amp;vcy;&amp;acy;&amp;scy;&amp;kcy;&amp;acy;. &amp;Pcy;&amp;rcy;&amp;ocy;&amp;scy;&amp;tcy;&amp;ocy;&amp;jcy; &amp;scy;&amp;pcy;&amp;ocy;&amp;scy;&amp;ocy;&amp;bcy;.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43438" y="1142984"/>
            <a:ext cx="2643206" cy="19824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4" name="Picture 6" descr="http://www.ammosmikrolimano.gr/%7Eammosmikrolimano/sites/default/files/sto_dixty_0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42844" y="4071942"/>
            <a:ext cx="2678925" cy="17859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6" name="Picture 8" descr="http://mtdata.ru/u23/photo9D8E/20432217278-0/original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071802" y="3714752"/>
            <a:ext cx="2390238" cy="15716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60" name="Picture 12" descr="https://im3-tub-ru.yandex.net/i?id=1ac7b4c5170c96e374037d9fb3bcdb1c&amp;n=33&amp;h=190&amp;w=286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572132" y="3714752"/>
            <a:ext cx="2357454" cy="15259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64" name="Picture 16" descr="http://images.muachungdeals.net/Upload/22870/PR/01-KG-BAP-DA-DIEU-THIEN-XUAN_2013121793559593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357554" y="4857760"/>
            <a:ext cx="2714644" cy="17884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68" name="Picture 20" descr="http://dg55.mycdn.me/getImage?photoId=527349220954&amp;photoType=0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500826" y="4765151"/>
            <a:ext cx="2482822" cy="18785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5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картинки зимние\обои зима\1845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9245" cy="6858000"/>
          </a:xfrm>
          <a:prstGeom prst="rect">
            <a:avLst/>
          </a:prstGeom>
          <a:noFill/>
        </p:spPr>
      </p:pic>
      <p:pic>
        <p:nvPicPr>
          <p:cNvPr id="10242" name="Picture 2" descr="http://images.altarta.com/img/d/6/d6b0830de6fcf6f8b0784318c982e97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357166"/>
            <a:ext cx="3292436" cy="20717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44" name="Picture 4" descr="http://focus.ua/files/images/62/549831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71868" y="2143116"/>
            <a:ext cx="2667019" cy="20002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46" name="Picture 6" descr="http://web-kulinar.ru/images/myphotos448/img448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215074" y="214289"/>
            <a:ext cx="2714644" cy="20359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52" name="Picture 12" descr="http://health-my-children.ru/uploads/posts/2014-01/granat-pri-beremennosti-3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42844" y="4044066"/>
            <a:ext cx="3357586" cy="25853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54" name="Picture 14" descr="http://coolwallpapers.ir/wp-content/uploads/2014/01/Fruits-HD-Wallpapers-Coolwallpapers.ir-46.jpe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072066" y="4214818"/>
            <a:ext cx="3886228" cy="24288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2500298" y="142852"/>
            <a:ext cx="43577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Железо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картинки зимние\обои зима\1845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9245" cy="6858000"/>
          </a:xfrm>
          <a:prstGeom prst="rect">
            <a:avLst/>
          </a:prstGeom>
          <a:noFill/>
        </p:spPr>
      </p:pic>
      <p:pic>
        <p:nvPicPr>
          <p:cNvPr id="9218" name="Picture 2" descr="http://cdn.imgbb.ru/adm/119/1198639/community/sponsor/50ad8633be37efc818e0b29482ade9fb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1" y="3357562"/>
            <a:ext cx="4717561" cy="31371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220" name="Picture 4" descr="http://varimparim.ru/uploads/recept/pic1717_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6548" y="1071546"/>
            <a:ext cx="4048154" cy="28575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357422" y="357166"/>
            <a:ext cx="40719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Магний 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картинки зимние\обои зима\1845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9245" cy="6858000"/>
          </a:xfrm>
          <a:prstGeom prst="rect">
            <a:avLst/>
          </a:prstGeom>
          <a:noFill/>
        </p:spPr>
      </p:pic>
      <p:pic>
        <p:nvPicPr>
          <p:cNvPr id="8193" name="Picture 1" descr="E:\питание зимой\2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142852"/>
            <a:ext cx="4190997" cy="31432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194" name="Picture 2" descr="E:\питание зимой\100316240_large_0_5167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171925" y="3714752"/>
            <a:ext cx="3805385" cy="31432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195" name="Picture 3" descr="E:\питание зимой\img1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14281" y="3286124"/>
            <a:ext cx="4476739" cy="33575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196" name="Picture 4" descr="E:\питание зимой\питание-пожилых-2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00034" y="285728"/>
            <a:ext cx="3214710" cy="28454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500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картинки зимние\обои зима\1845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9245" cy="6858000"/>
          </a:xfrm>
          <a:prstGeom prst="rect">
            <a:avLst/>
          </a:prstGeom>
          <a:noFill/>
        </p:spPr>
      </p:pic>
      <p:pic>
        <p:nvPicPr>
          <p:cNvPr id="7172" name="Picture 4" descr="http://www.addcode.net/image/mixed-images_08/smiley-icon-gifs-840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00826" y="0"/>
            <a:ext cx="2428875" cy="2381250"/>
          </a:xfrm>
          <a:prstGeom prst="rect">
            <a:avLst/>
          </a:prstGeom>
          <a:noFill/>
        </p:spPr>
      </p:pic>
      <p:pic>
        <p:nvPicPr>
          <p:cNvPr id="7174" name="Picture 6" descr="http://www.swanlinbar-kildallon.kilmore.anglican.org/newsletter/images2/bananas.gif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2844" y="500042"/>
            <a:ext cx="2776863" cy="1785950"/>
          </a:xfrm>
          <a:prstGeom prst="rect">
            <a:avLst/>
          </a:prstGeom>
          <a:noFill/>
        </p:spPr>
      </p:pic>
      <p:pic>
        <p:nvPicPr>
          <p:cNvPr id="7176" name="Picture 8" descr="http://iloveyoulive.ucoz.com/_pu/4/71574508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857488" y="357166"/>
            <a:ext cx="3274241" cy="23574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182" name="Picture 14" descr="http://diet.o-zdorovie.info/wp-content/uploads/sites/8/2015/08/33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57158" y="2928934"/>
            <a:ext cx="3333773" cy="25003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188" name="Picture 20" descr="http://saveallimages.com/wp-content/uploads/2014/12/sai_user_saved_image/5295/sunflower-seeds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571868" y="4786322"/>
            <a:ext cx="2895235" cy="19288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190" name="Picture 22" descr="http://plotka.ru/wp-content/uploads/2013/08/ryiba-mini-720x400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286380" y="2643182"/>
            <a:ext cx="3729064" cy="20717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500"/>
                                        <p:tgtEl>
                                          <p:spTgt spid="7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500"/>
                                        <p:tgtEl>
                                          <p:spTgt spid="7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картинки зимние\обои зима\1845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9245" cy="6858000"/>
          </a:xfrm>
          <a:prstGeom prst="rect">
            <a:avLst/>
          </a:prstGeom>
          <a:noFill/>
        </p:spPr>
      </p:pic>
      <p:pic>
        <p:nvPicPr>
          <p:cNvPr id="6150" name="Picture 6" descr="http://pro100supov.ru/wp-content/uploads/2015/04/Gorohovy-j-sup-v-mul-tivarke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214290"/>
            <a:ext cx="3143272" cy="20934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154" name="Picture 10" descr="http://findmeals.com/media/cache/42/82/428257941e217c963db8c4272233f5c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29124" y="285728"/>
            <a:ext cx="2286016" cy="22860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156" name="AutoShape 12" descr="http://www.nymnym.net/Images/image_20140903101859_1073294156.jpg/0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58" name="AutoShape 14" descr="http://www.nymnym.net/Images/image_20140903101859_1073294156.jpg/0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60" name="AutoShape 16" descr="http://www.nymnym.net/Images/image_20140903101859_1073294156.jpg/0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62" name="Picture 18" descr="http://ruskajkuxnj.ru/wp-content/uploads/2015/10/87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857488" y="2500306"/>
            <a:ext cx="3544039" cy="23574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164" name="AutoShape 20" descr="https://38.media.tumblr.com/8f93cec2e2dd76a399ef74fcdecd2de4/tumblr_mu431iueG31qznwu9o1_500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76" name="Picture 32" descr="http://tea-line.ru/wp-content/uploads/2011/02/764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472795" y="1857364"/>
            <a:ext cx="2671205" cy="40290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152" name="Picture 8" descr="http://sorberprotect.ru/upload/recipes/2150_1308821302068531064299577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14282" y="3857628"/>
            <a:ext cx="3452794" cy="26489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5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500"/>
                                        <p:tgtEl>
                                          <p:spTgt spid="6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</TotalTime>
  <Words>432</Words>
  <Application>Microsoft Office PowerPoint</Application>
  <PresentationFormat>Экран (4:3)</PresentationFormat>
  <Paragraphs>98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связной</cp:lastModifiedBy>
  <cp:revision>50</cp:revision>
  <dcterms:modified xsi:type="dcterms:W3CDTF">2016-01-24T04:12:40Z</dcterms:modified>
</cp:coreProperties>
</file>