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 advClick="0" advTm="1000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trick-Star-And-SpongeBob-SquarePa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3528392" cy="2996952"/>
          </a:xfrm>
          <a:prstGeom prst="rect">
            <a:avLst/>
          </a:prstGeom>
        </p:spPr>
      </p:pic>
      <p:pic>
        <p:nvPicPr>
          <p:cNvPr id="3" name="Рисунок 2" descr="cheburashka_1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236639"/>
            <a:ext cx="4320480" cy="3240361"/>
          </a:xfrm>
          <a:prstGeom prst="rect">
            <a:avLst/>
          </a:prstGeom>
        </p:spPr>
      </p:pic>
      <p:pic>
        <p:nvPicPr>
          <p:cNvPr id="4" name="Рисунок 3" descr="217586487683136856871027726494104256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60648"/>
            <a:ext cx="3096344" cy="2972865"/>
          </a:xfrm>
          <a:prstGeom prst="rect">
            <a:avLst/>
          </a:prstGeo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«Никакое общение между людьми невозможно без дружбы».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Сократ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cigar-label-print-071-socrat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492896"/>
            <a:ext cx="3865908" cy="3626222"/>
          </a:xfrm>
          <a:prstGeom prst="rect">
            <a:avLst/>
          </a:prstGeo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3672408"/>
          </a:xfrm>
        </p:spPr>
        <p:txBody>
          <a:bodyPr>
            <a:noAutofit/>
          </a:bodyPr>
          <a:lstStyle/>
          <a:p>
            <a:pPr algn="r"/>
            <a:r>
              <a:rPr lang="ru-RU" dirty="0" smtClean="0"/>
              <a:t>Дружба- </a:t>
            </a:r>
            <a:r>
              <a:rPr lang="ru-RU" b="0" dirty="0" smtClean="0"/>
              <a:t>близкие отношения, основанные на взаимном доверии, привязанности, общности интересов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(Из толкового словаря С.И.Ожегова)</a:t>
            </a:r>
            <a:endParaRPr lang="ru-RU" b="0" dirty="0"/>
          </a:p>
        </p:txBody>
      </p:sp>
      <p:pic>
        <p:nvPicPr>
          <p:cNvPr id="3" name="Рисунок 2" descr="news_12851622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89040"/>
            <a:ext cx="3345972" cy="2448272"/>
          </a:xfrm>
          <a:prstGeom prst="rect">
            <a:avLst/>
          </a:prstGeo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 rot="21094492" flipV="1">
            <a:off x="1748874" y="1920697"/>
            <a:ext cx="2166556" cy="2008494"/>
          </a:xfrm>
          <a:prstGeom prst="teardrop">
            <a:avLst>
              <a:gd name="adj" fmla="val 105582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5" name="Капля 4"/>
          <p:cNvSpPr/>
          <p:nvPr/>
        </p:nvSpPr>
        <p:spPr>
          <a:xfrm flipV="1">
            <a:off x="2555776" y="548680"/>
            <a:ext cx="1872208" cy="2037928"/>
          </a:xfrm>
          <a:prstGeom prst="teardrop">
            <a:avLst>
              <a:gd name="adj" fmla="val 12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" name="Капля 5"/>
          <p:cNvSpPr/>
          <p:nvPr/>
        </p:nvSpPr>
        <p:spPr>
          <a:xfrm rot="21351252" flipH="1" flipV="1">
            <a:off x="4067944" y="404664"/>
            <a:ext cx="1728192" cy="2160240"/>
          </a:xfrm>
          <a:prstGeom prst="teardrop">
            <a:avLst>
              <a:gd name="adj" fmla="val 1076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Капля 6"/>
          <p:cNvSpPr/>
          <p:nvPr/>
        </p:nvSpPr>
        <p:spPr>
          <a:xfrm rot="21403817" flipH="1" flipV="1">
            <a:off x="5045530" y="1469044"/>
            <a:ext cx="2016224" cy="1512168"/>
          </a:xfrm>
          <a:prstGeom prst="teardrop">
            <a:avLst>
              <a:gd name="adj" fmla="val 113942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8" name="Капля 7"/>
          <p:cNvSpPr/>
          <p:nvPr/>
        </p:nvSpPr>
        <p:spPr>
          <a:xfrm>
            <a:off x="2411760" y="3284984"/>
            <a:ext cx="2088232" cy="2304256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Если вы пошли в кино, и остался последний билет,</a:t>
            </a:r>
          </a:p>
          <a:p>
            <a:pPr algn="ctr"/>
            <a:r>
              <a:rPr lang="ru-RU" sz="1200" dirty="0" smtClean="0"/>
              <a:t>Всегда уступит место</a:t>
            </a:r>
            <a:endParaRPr lang="ru-RU" sz="1200" dirty="0"/>
          </a:p>
        </p:txBody>
      </p:sp>
      <p:sp>
        <p:nvSpPr>
          <p:cNvPr id="9" name="Капля 8"/>
          <p:cNvSpPr/>
          <p:nvPr/>
        </p:nvSpPr>
        <p:spPr>
          <a:xfrm rot="20310418" flipH="1">
            <a:off x="5261543" y="2725211"/>
            <a:ext cx="2325788" cy="2058630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B0F0"/>
                </a:solidFill>
              </a:rPr>
              <a:t>  </a:t>
            </a:r>
            <a:r>
              <a:rPr lang="ru-RU" sz="1400" dirty="0" smtClean="0">
                <a:solidFill>
                  <a:srgbClr val="002060"/>
                </a:solidFill>
              </a:rPr>
              <a:t>Если болеешь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  Будет звонить    и навещать  тебя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Капля 9"/>
          <p:cNvSpPr/>
          <p:nvPr/>
        </p:nvSpPr>
        <p:spPr>
          <a:xfrm rot="531648" flipH="1">
            <a:off x="4152428" y="3399648"/>
            <a:ext cx="1656184" cy="2160240"/>
          </a:xfrm>
          <a:prstGeom prst="teardrop">
            <a:avLst>
              <a:gd name="adj" fmla="val 1269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Если тебя кто-то бьет,</a:t>
            </a:r>
          </a:p>
          <a:p>
            <a:pPr algn="ctr"/>
            <a:r>
              <a:rPr lang="ru-RU" sz="1200" dirty="0" smtClean="0"/>
              <a:t>Всегда будет защищать тебя</a:t>
            </a:r>
            <a:endParaRPr lang="ru-RU" sz="1200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3851920" y="2276872"/>
            <a:ext cx="1296144" cy="129614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Прямоугольник 12"/>
          <p:cNvSpPr/>
          <p:nvPr/>
        </p:nvSpPr>
        <p:spPr>
          <a:xfrm rot="21394065">
            <a:off x="4234085" y="954513"/>
            <a:ext cx="1165122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Всегда придет на помощь</a:t>
            </a:r>
            <a:endParaRPr lang="ru-RU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rot="10308466" flipV="1">
            <a:off x="5211855" y="1688596"/>
            <a:ext cx="13747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Отдаст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последний кусочек хлеба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2492897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Если ты получил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Хорошую оценку,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Будет радоваться вместе с тобой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784" y="1052736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Не будет обсуждать за спиной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008112"/>
          </a:xfrm>
        </p:spPr>
        <p:txBody>
          <a:bodyPr/>
          <a:lstStyle/>
          <a:p>
            <a:pPr algn="l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132856"/>
            <a:ext cx="7772400" cy="246657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До новых встреч!</a:t>
            </a:r>
            <a:endParaRPr lang="ru-RU" sz="4800" dirty="0"/>
          </a:p>
        </p:txBody>
      </p:sp>
      <p:pic>
        <p:nvPicPr>
          <p:cNvPr id="4" name="Рисунок 3" descr="7e3ab18c-e1fd-4586-ba44-ef19342c04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429000"/>
            <a:ext cx="5715000" cy="2730624"/>
          </a:xfrm>
          <a:prstGeom prst="rect">
            <a:avLst/>
          </a:prstGeom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214</TotalTime>
  <Words>86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«Никакое общение между людьми невозможно без дружбы».  Сократ.</vt:lpstr>
      <vt:lpstr>Дружба- близкие отношения, основанные на взаимном доверии, привязанности, общности интересов  (Из толкового словаря С.И.Ожегова)</vt:lpstr>
      <vt:lpstr>Слайд 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ДЮША</cp:lastModifiedBy>
  <cp:revision>26</cp:revision>
  <dcterms:modified xsi:type="dcterms:W3CDTF">2014-11-12T15:27:44Z</dcterms:modified>
</cp:coreProperties>
</file>