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3" r:id="rId2"/>
    <p:sldId id="391" r:id="rId3"/>
    <p:sldId id="395" r:id="rId4"/>
    <p:sldId id="392" r:id="rId5"/>
    <p:sldId id="394" r:id="rId6"/>
    <p:sldId id="396" r:id="rId7"/>
    <p:sldId id="376" r:id="rId8"/>
    <p:sldId id="397" r:id="rId9"/>
    <p:sldId id="398" r:id="rId10"/>
    <p:sldId id="377" r:id="rId11"/>
    <p:sldId id="378" r:id="rId12"/>
    <p:sldId id="399" r:id="rId13"/>
    <p:sldId id="379" r:id="rId14"/>
    <p:sldId id="400" r:id="rId15"/>
    <p:sldId id="389" r:id="rId16"/>
    <p:sldId id="385" r:id="rId17"/>
    <p:sldId id="401" r:id="rId18"/>
    <p:sldId id="402" r:id="rId19"/>
    <p:sldId id="403" r:id="rId20"/>
    <p:sldId id="4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FF99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2669" autoAdjust="0"/>
  </p:normalViewPr>
  <p:slideViewPr>
    <p:cSldViewPr>
      <p:cViewPr>
        <p:scale>
          <a:sx n="70" d="100"/>
          <a:sy n="70" d="100"/>
        </p:scale>
        <p:origin x="-80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9168D8-DA92-44ED-8F8E-1BE3120DBA3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9A219B-54BE-4285-8200-60966BE37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9A219B-54BE-4285-8200-60966BE3788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9A219B-54BE-4285-8200-60966BE3788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C478-664A-4400-B027-36EEC646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1AE5-6BD3-408E-B702-DF8211D52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28CE-8ED4-4B7C-ACCF-74E423385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B40E-54A1-4CA3-87AA-24C96012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6BD8-9723-41F7-909C-2D0C537A7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8C74-17A4-4D98-8364-C87F9B4F2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B5DC-19DB-40B7-90D8-C7C711D49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7C1E-FA8F-4BC3-84C2-D0B498C7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9218-4293-4FCD-89E2-EDD9DEB1C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A9E3-3A5D-4C7B-96A0-521A09282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9965-C5CD-4142-A4DE-24B85B9F0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F869ED-692F-414C-B77E-88DC2150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84;&#1086;&#1080;%20&#1089;&#1077;&#1088;&#1090;&#1080;&#1092;&#1080;&#1082;&#1072;&#1090;&#1099;\&#1087;&#1072;&#1089;&#1087;&#1086;&#1088;&#1090;\&#1094;&#1077;&#1088;&#1077;&#1084;&#1086;&#1085;&#1080;&#1103;%20&#1087;&#1072;&#1089;&#1087;&#1086;&#1088;&#1090;\&#1042;&#1080;&#1076;&#1077;&#1086;%20&#1087;&#1086;&#1076;%20&#1089;&#1090;&#1080;&#1093;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gi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4;&#1086;&#1080;%20&#1089;&#1077;&#1088;&#1090;&#1080;&#1092;&#1080;&#1082;&#1072;&#1090;&#1099;\&#1087;&#1072;&#1089;&#1087;&#1086;&#1088;&#1090;\&#1094;&#1077;&#1088;&#1077;&#1084;&#1086;&#1085;&#1080;&#1103;%20&#1087;&#1072;&#1089;&#1087;&#1086;&#1088;&#1090;\&#1087;&#1077;&#1089;&#1085;&#1080;%20&#1082;%20&#1084;&#1077;&#1088;&#1086;&#1087;&#1088;\&#1076;&#1083;&#1103;%20&#1074;&#1099;&#1085;&#1086;&#1089;&#1072;%20&#1087;&#1072;&#1089;&#1087;&#1086;&#1088;&#1090;&#1072;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9.gif"/><Relationship Id="rId5" Type="http://schemas.openxmlformats.org/officeDocument/2006/relationships/hyperlink" Target="http://900igr.net/" TargetMode="External"/><Relationship Id="rId10" Type="http://schemas.openxmlformats.org/officeDocument/2006/relationships/image" Target="../media/image28.gif"/><Relationship Id="rId4" Type="http://schemas.openxmlformats.org/officeDocument/2006/relationships/image" Target="../media/image19.jpeg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4;&#1086;&#1080;%20&#1089;&#1077;&#1088;&#1090;&#1080;&#1092;&#1080;&#1082;&#1072;&#1090;&#1099;\&#1087;&#1072;&#1089;&#1087;&#1086;&#1088;&#1090;\&#1094;&#1077;&#1088;&#1077;&#1084;&#1086;&#1085;&#1080;&#1103;%20&#1087;&#1072;&#1089;&#1087;&#1086;&#1088;&#1090;\&#1087;&#1077;&#1089;&#1085;&#1080;%20&#1082;%20&#1084;&#1077;&#1088;&#1086;&#1087;&#1088;\&#1095;&#1077;&#1088;&#1085;&#1099;&#1081;%20&#1073;&#1091;&#1084;&#1077;&#1088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202650"/>
            <a:ext cx="7727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Как </a:t>
            </a:r>
            <a:r>
              <a:rPr lang="ru-RU" sz="3200" dirty="0" smtClean="0">
                <a:solidFill>
                  <a:srgbClr val="002060"/>
                </a:solidFill>
              </a:rPr>
              <a:t>называли нашу страну в древности?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80528" y="1443335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Древняя Русь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267744" y="2738735"/>
            <a:ext cx="42235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Русь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059832" y="4262735"/>
            <a:ext cx="6282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Киевская Русь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5894685"/>
            <a:ext cx="59610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FF0000"/>
                </a:solidFill>
              </a:rPr>
              <a:t>Киевская Русь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  <p:bldP spid="450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Паспорт гражданина Российской империи 1915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Паспорта</a:t>
            </a:r>
            <a:r>
              <a:rPr lang="ru-RU" dirty="0" smtClean="0">
                <a:solidFill>
                  <a:srgbClr val="002060"/>
                </a:solidFill>
              </a:rPr>
              <a:t> были  только у мужчин.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В них делалась запись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«</a:t>
            </a:r>
            <a:r>
              <a:rPr lang="ru-RU" i="1" dirty="0" smtClean="0">
                <a:solidFill>
                  <a:srgbClr val="002060"/>
                </a:solidFill>
              </a:rPr>
              <a:t>при нём жена Ефросинья, 20 лет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атто\Мои документы\Мои рисунки\паспорта\220px-%D0%9F%D0%B0%D1%81%D0%BF%D0%BE%D1%80%D1%82_%D0%B4%D0%BE%D1%80%D0%BE%D0%B6%D0%BD%D1%8B%D0%B9_1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87" y="2285992"/>
            <a:ext cx="4329058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Временный паспорт Российской империи, выданный в 1916 году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атто\Мои документы\Мои рисунки\паспорта\360px-InternalPassport-RussianEmpire1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 bwMode="auto">
          <a:xfrm>
            <a:off x="1259632" y="1916832"/>
            <a:ext cx="6192688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88640"/>
            <a:ext cx="8606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декабря 1932 года паспорта вернули в городах и поселках . Паспорта не выдавались военнослужащим, инвалидам и жителям сельской местности. В паспортах содержались сведения о дате рождения, национальности, социальном положении, отношении к военной службе, семейном положении, прописке.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1937г. в паспортах появились фотографии.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5196e72ba36a0501ce8ec67aaf5d3d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286124"/>
            <a:ext cx="4103432" cy="2882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6286520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1946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54682106_sovpass_57_0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500438"/>
            <a:ext cx="3805264" cy="2736304"/>
          </a:xfrm>
          <a:prstGeom prst="rect">
            <a:avLst/>
          </a:prstGeom>
        </p:spPr>
      </p:pic>
      <p:pic>
        <p:nvPicPr>
          <p:cNvPr id="6" name="Рисунок 5" descr="f1b97caaaaaec33c7bd0fa66e64815cf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1642C"/>
              </a:clrFrom>
              <a:clrTo>
                <a:srgbClr val="B1642C">
                  <a:alpha val="0"/>
                </a:srgbClr>
              </a:clrTo>
            </a:clrChange>
          </a:blip>
          <a:stretch>
            <a:fillRect/>
          </a:stretch>
        </p:blipFill>
        <p:spPr>
          <a:xfrm rot="892314">
            <a:off x="3001820" y="3145783"/>
            <a:ext cx="2233380" cy="314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140" y="6143644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1957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Советский паспорт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образца 1953 года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аспорт 1953 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593843" cy="478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27 декабря 1932 года вводятся паспорта для жителей городов и посёлков городского типа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60-ые годы </a:t>
            </a:r>
            <a:r>
              <a:rPr lang="en-US" dirty="0" smtClean="0">
                <a:solidFill>
                  <a:srgbClr val="002060"/>
                </a:solidFill>
              </a:rPr>
              <a:t>XX</a:t>
            </a:r>
            <a:r>
              <a:rPr lang="ru-RU" dirty="0" smtClean="0">
                <a:solidFill>
                  <a:srgbClr val="002060"/>
                </a:solidFill>
              </a:rPr>
              <a:t> века – вводятся паспорта для крестьян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-144440"/>
            <a:ext cx="9001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середине 1970-х годов 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без исключения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разрешили иметь совершенно одинаковые паспорта.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Сохранена регистрация по месту жительства, отношение к воинской обязанности,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семейное положение.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паспорт 1974 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143248"/>
            <a:ext cx="2440643" cy="349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3" name="Рисунок 2" descr="77225888_4278666_fot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rot="20721935">
            <a:off x="1522785" y="2954148"/>
            <a:ext cx="5844205" cy="43225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обложке нового российского паспорта изображен тисненый </a:t>
            </a:r>
          </a:p>
          <a:p>
            <a:pPr lvl="0" algn="ctr"/>
            <a: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герб России, </a:t>
            </a:r>
          </a:p>
          <a:p>
            <a:pPr lvl="0" algn="ctr"/>
            <a: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его внутренней стороне – </a:t>
            </a:r>
          </a:p>
          <a:p>
            <a:pPr lvl="0" algn="ctr"/>
            <a: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Московский Кремль.</a:t>
            </a:r>
            <a:endParaRPr lang="ru-RU" sz="40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2060"/>
                </a:solidFill>
              </a:rPr>
              <a:t>Паспорт гражданина действует</a:t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 14 лет </a:t>
            </a:r>
            <a:r>
              <a:rPr lang="ru-RU" dirty="0" smtClean="0">
                <a:solidFill>
                  <a:srgbClr val="002060"/>
                </a:solidFill>
              </a:rPr>
              <a:t>– до достижения 20-летнего возраста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 20 лет </a:t>
            </a:r>
            <a:r>
              <a:rPr lang="ru-RU" dirty="0" smtClean="0">
                <a:solidFill>
                  <a:srgbClr val="002060"/>
                </a:solidFill>
              </a:rPr>
              <a:t>– до достижения 45-летнего возраста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 45 лет </a:t>
            </a:r>
            <a:r>
              <a:rPr lang="ru-RU" dirty="0" smtClean="0">
                <a:solidFill>
                  <a:srgbClr val="002060"/>
                </a:solidFill>
              </a:rPr>
              <a:t>– бессрочно</a:t>
            </a:r>
          </a:p>
          <a:p>
            <a:endParaRPr lang="ru-RU" dirty="0"/>
          </a:p>
        </p:txBody>
      </p:sp>
      <p:pic>
        <p:nvPicPr>
          <p:cNvPr id="4" name="Picture 2" descr="C:\Documents and Settings\атто\Мои документы\Мои рисунки\паспорта\200px-Russian_pas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20019"/>
            <a:ext cx="2500330" cy="36379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 под сти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3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1026" name="Picture 2" descr="I:\паспорт\86bcbf53890dcf2aafb29e226472be2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static.diary.ru/userdir/1/1/3/6/1136517/640888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0"/>
            <a:ext cx="3071834" cy="2643182"/>
          </a:xfrm>
          <a:prstGeom prst="rect">
            <a:avLst/>
          </a:prstGeom>
          <a:noFill/>
        </p:spPr>
      </p:pic>
      <p:pic>
        <p:nvPicPr>
          <p:cNvPr id="5" name="Picture 10" descr="http://golden-glow.narod.ru/olderfiles/2/zvezd7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52"/>
            <a:ext cx="1785918" cy="1785918"/>
          </a:xfrm>
          <a:prstGeom prst="rect">
            <a:avLst/>
          </a:prstGeom>
          <a:noFill/>
        </p:spPr>
      </p:pic>
      <p:pic>
        <p:nvPicPr>
          <p:cNvPr id="7" name="Picture 10" descr="http://golden-glow.narod.ru/olderfiles/2/zvezd7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00042"/>
            <a:ext cx="2143140" cy="2000805"/>
          </a:xfrm>
          <a:prstGeom prst="rect">
            <a:avLst/>
          </a:prstGeom>
          <a:noFill/>
        </p:spPr>
      </p:pic>
      <p:pic>
        <p:nvPicPr>
          <p:cNvPr id="8" name="Picture 4" descr="http://player.myshared.ru/1018493/data/images/img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42852"/>
            <a:ext cx="278196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атто\Мои документы\Мои рисунки\паспорта\200px-Russian_pas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4687">
            <a:off x="6000760" y="3220019"/>
            <a:ext cx="2500330" cy="3449341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5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76804" name="Picture 4" descr="http://static.diary.ru/userdir/1/1/3/6/1136517/6408888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7845" y="1628800"/>
            <a:ext cx="2276155" cy="2390783"/>
          </a:xfrm>
          <a:prstGeom prst="rect">
            <a:avLst/>
          </a:prstGeom>
          <a:noFill/>
        </p:spPr>
      </p:pic>
      <p:pic>
        <p:nvPicPr>
          <p:cNvPr id="76806" name="Picture 6" descr="https://cdn.scratch.mit.edu/static/site/users/avatars/1013/8000.p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49080"/>
            <a:ext cx="3600400" cy="1872208"/>
          </a:xfrm>
          <a:prstGeom prst="rect">
            <a:avLst/>
          </a:prstGeom>
          <a:noFill/>
        </p:spPr>
      </p:pic>
      <p:pic>
        <p:nvPicPr>
          <p:cNvPr id="76808" name="Picture 8" descr="https://cdn.scratch.mit.edu/static/site/users/avatars/1013/8000.p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64323"/>
            <a:ext cx="3405198" cy="1702599"/>
          </a:xfrm>
          <a:prstGeom prst="rect">
            <a:avLst/>
          </a:prstGeom>
          <a:noFill/>
        </p:spPr>
      </p:pic>
      <p:pic>
        <p:nvPicPr>
          <p:cNvPr id="7" name="Picture 4" descr="http://static.diary.ru/userdir/1/1/3/6/1136517/6408888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802"/>
            <a:ext cx="1785950" cy="1875891"/>
          </a:xfrm>
          <a:prstGeom prst="rect">
            <a:avLst/>
          </a:prstGeom>
          <a:noFill/>
        </p:spPr>
      </p:pic>
      <p:sp>
        <p:nvSpPr>
          <p:cNvPr id="76809" name="WordArt 9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5800" y="1214422"/>
            <a:ext cx="7772400" cy="307183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Торжественное вручение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паспортов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6811" name="Picture 11" descr="http://www.lakii.com/vb/smile/22_2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-471524"/>
            <a:ext cx="1928826" cy="2314594"/>
          </a:xfrm>
          <a:prstGeom prst="rect">
            <a:avLst/>
          </a:prstGeom>
          <a:noFill/>
        </p:spPr>
      </p:pic>
      <p:pic>
        <p:nvPicPr>
          <p:cNvPr id="76815" name="Picture 15" descr="http://www.esato.com/gfx/news/img/Fireworks-01-june_2006_10_0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76817" name="Picture 17" descr="http://www.esato.com/gfx/news/img/Fireworks-01-june_2006_10_0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76819" name="Picture 19" descr="http://www.esato.com/gfx/news/img/Fireworks-01-june_2006_10_0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76821" name="Picture 21" descr="http://www.esato.com/gfx/news/img/Fireworks-01-june_2006_10_0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76823" name="Picture 23" descr="http://www.esato.com/gfx/news/img/Fireworks-01-june_2006_10_0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76825" name="Picture 25" descr="http://www.esato.com/gfx/news/img/Fireworks-01-june_2006_10_0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76827" name="Picture 27" descr="http://s9.uploads.ru/t/lmrc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5" y="-868363"/>
            <a:ext cx="1952625" cy="1819276"/>
          </a:xfrm>
          <a:prstGeom prst="rect">
            <a:avLst/>
          </a:prstGeom>
          <a:noFill/>
        </p:spPr>
      </p:pic>
      <p:pic>
        <p:nvPicPr>
          <p:cNvPr id="76829" name="Picture 29" descr="http://i7.pixs.ru/storage/6/0/2/a0ee809679_5265297_10682602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1000108"/>
            <a:ext cx="1524000" cy="1143001"/>
          </a:xfrm>
          <a:prstGeom prst="rect">
            <a:avLst/>
          </a:prstGeom>
          <a:noFill/>
        </p:spPr>
      </p:pic>
      <p:pic>
        <p:nvPicPr>
          <p:cNvPr id="76831" name="Picture 31" descr="http://i7.pixs.ru/storage/6/0/2/a0ee809679_5265297_10682602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142852"/>
            <a:ext cx="1524000" cy="1143001"/>
          </a:xfrm>
          <a:prstGeom prst="rect">
            <a:avLst/>
          </a:prstGeom>
          <a:noFill/>
        </p:spPr>
      </p:pic>
      <p:pic>
        <p:nvPicPr>
          <p:cNvPr id="20" name="для выноса паспо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558011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51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68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81050" y="576770"/>
            <a:ext cx="852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 символам государства не относится…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791200" y="4262735"/>
            <a:ext cx="26520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Флаг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038600" y="3043535"/>
            <a:ext cx="26985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Гимн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57200" y="1138535"/>
            <a:ext cx="2558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Герб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209800" y="2052935"/>
            <a:ext cx="46249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Президент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33400" y="5562600"/>
            <a:ext cx="3532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Президент</a:t>
            </a:r>
          </a:p>
        </p:txBody>
      </p:sp>
      <p:pic>
        <p:nvPicPr>
          <p:cNvPr id="50186" name="Picture 10" descr="MOI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05400"/>
            <a:ext cx="1333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2" grpId="0"/>
      <p:bldP spid="50183" grpId="0"/>
      <p:bldP spid="50184" grpId="0"/>
      <p:bldP spid="501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3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черный бум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81050" y="330549"/>
            <a:ext cx="7083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 каком году приняты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современные символы страны?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791200" y="4262735"/>
            <a:ext cx="2504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1990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038600" y="3043535"/>
            <a:ext cx="2504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2010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57200" y="1138535"/>
            <a:ext cx="2504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1992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209800" y="2052935"/>
            <a:ext cx="2504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2000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33400" y="5562600"/>
            <a:ext cx="17235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2000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0186" name="Picture 10" descr="MOI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05400"/>
            <a:ext cx="1333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2" grpId="0"/>
      <p:bldP spid="50183" grpId="0"/>
      <p:bldP spid="50184" grpId="0"/>
      <p:bldP spid="50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5536" y="427106"/>
            <a:ext cx="78150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4000" b="1" dirty="0">
                <a:solidFill>
                  <a:srgbClr val="002060"/>
                </a:solidFill>
              </a:rPr>
              <a:t>Сколько корон имеет орел на гербе?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38200" y="1519535"/>
            <a:ext cx="27290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Одну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514600" y="2433935"/>
            <a:ext cx="22610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Две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066800" y="5365750"/>
            <a:ext cx="220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>
                <a:solidFill>
                  <a:srgbClr val="FF0000"/>
                </a:solidFill>
              </a:rPr>
              <a:t>Три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5029200" y="4491335"/>
            <a:ext cx="3567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Четыре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886200" y="3276600"/>
            <a:ext cx="220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Три</a:t>
            </a:r>
          </a:p>
        </p:txBody>
      </p:sp>
      <p:pic>
        <p:nvPicPr>
          <p:cNvPr id="47114" name="Picture 10" descr="MOI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276600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0" grpId="0"/>
      <p:bldP spid="47111" grpId="0"/>
      <p:bldP spid="47112" grpId="0"/>
      <p:bldP spid="47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79540"/>
            <a:ext cx="7727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Как называется основной закон нашей страны?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80528" y="1443335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Красная книга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267744" y="2738735"/>
            <a:ext cx="42235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Паспорт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059832" y="4262735"/>
            <a:ext cx="6282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Конституция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5899150"/>
            <a:ext cx="4983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>
                <a:solidFill>
                  <a:srgbClr val="FF0000"/>
                </a:solidFill>
              </a:rPr>
              <a:t>Конституция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  <p:bldP spid="450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-135904"/>
            <a:ext cx="87011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Как называется </a:t>
            </a:r>
            <a:r>
              <a:rPr lang="ru-RU" sz="3600" dirty="0" smtClean="0">
                <a:solidFill>
                  <a:srgbClr val="002060"/>
                </a:solidFill>
              </a:rPr>
              <a:t> документ, удостоверяющий личность гражданина?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80528" y="1443335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Красная книга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267744" y="2738735"/>
            <a:ext cx="5733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Удостоверение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059832" y="4262735"/>
            <a:ext cx="6282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002060"/>
                </a:solidFill>
              </a:rPr>
              <a:t>Паспорт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5655458"/>
            <a:ext cx="38288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Symbol" pitchFamily="18" charset="2"/>
              <a:buChar char=""/>
              <a:tabLst>
                <a:tab pos="914400" algn="l"/>
              </a:tabLst>
            </a:pPr>
            <a:r>
              <a:rPr lang="ru-RU" sz="5400" dirty="0" smtClean="0">
                <a:solidFill>
                  <a:srgbClr val="FF0000"/>
                </a:solidFill>
              </a:rPr>
              <a:t>Паспорт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10" descr="MOI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67350"/>
            <a:ext cx="1333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  <p:bldP spid="450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876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Паспорт – </a:t>
            </a:r>
            <a:r>
              <a:rPr lang="ru-RU" dirty="0" smtClean="0">
                <a:solidFill>
                  <a:srgbClr val="002060"/>
                </a:solidFill>
              </a:rPr>
              <a:t>основной документ гражданина РФ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6" descr="426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067794"/>
            <a:ext cx="6349755" cy="460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-115416"/>
            <a:ext cx="8929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Па́спорт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разрешение на проход через городские ворота или порт;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государственный документ, удостоверяющий личность.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означает принадлежность к гражданству государства.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estratzija_auto_v_gai_22_11_09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1454410" cy="2091206"/>
          </a:xfrm>
          <a:prstGeom prst="rect">
            <a:avLst/>
          </a:prstGeom>
        </p:spPr>
      </p:pic>
      <p:pic>
        <p:nvPicPr>
          <p:cNvPr id="6" name="Рисунок 5" descr="full_233.1286834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3116"/>
            <a:ext cx="1556816" cy="2101318"/>
          </a:xfrm>
          <a:prstGeom prst="rect">
            <a:avLst/>
          </a:prstGeom>
        </p:spPr>
      </p:pic>
      <p:pic>
        <p:nvPicPr>
          <p:cNvPr id="7" name="Рисунок 6" descr="get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500570"/>
            <a:ext cx="1563705" cy="216879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500570"/>
            <a:ext cx="1471784" cy="2122766"/>
          </a:xfrm>
          <a:prstGeom prst="rect">
            <a:avLst/>
          </a:prstGeom>
        </p:spPr>
      </p:pic>
      <p:pic>
        <p:nvPicPr>
          <p:cNvPr id="10" name="Рисунок 9" descr="depositphotos_2451368-Passpor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rcRect l="14020" t="13250" r="31610" b="5901"/>
          <a:stretch>
            <a:fillRect/>
          </a:stretch>
        </p:blipFill>
        <p:spPr>
          <a:xfrm>
            <a:off x="3491880" y="2071678"/>
            <a:ext cx="2025363" cy="2293426"/>
          </a:xfrm>
          <a:prstGeom prst="rect">
            <a:avLst/>
          </a:prstGeom>
        </p:spPr>
      </p:pic>
      <p:pic>
        <p:nvPicPr>
          <p:cNvPr id="11" name="Рисунок 10" descr="passport-russi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2"/>
          <a:stretch>
            <a:fillRect/>
          </a:stretch>
        </p:blipFill>
        <p:spPr>
          <a:xfrm>
            <a:off x="3286116" y="3429000"/>
            <a:ext cx="264320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830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 упоминание о паспорте приводится 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Ветхом Завете в 443г. до н.э.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Древнем Египте  начала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господствовал строгий паспортный режим. Никто не имел права покинуть свой округ без разрешения властей. Такие паспорта сохранились в виде папирусов.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Родиной паспортной системы является Франция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1672 году Людовик XIV запретил своим подданным выезд из Франции, а также въезд иностранцев во Францию без паспортов.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Началом паспортной системы в Российской империи считается 1719 год - время правления Петра I.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аспорт царя Петр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6153797" cy="4173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7" y="542926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Выездной паспорт царя Петра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1697 г.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293</Words>
  <Application>Microsoft Office PowerPoint</Application>
  <PresentationFormat>Экран (4:3)</PresentationFormat>
  <Paragraphs>73</Paragraphs>
  <Slides>20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Паспорт – основной документ гражданина РФ</vt:lpstr>
      <vt:lpstr>Слайд 8</vt:lpstr>
      <vt:lpstr>Слайд 9</vt:lpstr>
      <vt:lpstr>Паспорт гражданина Российской империи 1915 года</vt:lpstr>
      <vt:lpstr>Временный паспорт Российской империи, выданный в 1916 году</vt:lpstr>
      <vt:lpstr>Слайд 12</vt:lpstr>
      <vt:lpstr>Советский паспорт  образца 1953 года</vt:lpstr>
      <vt:lpstr>Слайд 14</vt:lpstr>
      <vt:lpstr>Слайд 15</vt:lpstr>
      <vt:lpstr> Паспорт гражданина действует </vt:lpstr>
      <vt:lpstr>Слайд 17</vt:lpstr>
      <vt:lpstr>Слайд 18</vt:lpstr>
      <vt:lpstr>Торжественное вручение паспортов</vt:lpstr>
      <vt:lpstr>Слайд 20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Мижаев</cp:lastModifiedBy>
  <cp:revision>286</cp:revision>
  <dcterms:created xsi:type="dcterms:W3CDTF">2008-02-07T16:31:21Z</dcterms:created>
  <dcterms:modified xsi:type="dcterms:W3CDTF">2016-01-28T10:19:58Z</dcterms:modified>
</cp:coreProperties>
</file>