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3" r:id="rId2"/>
    <p:sldId id="359" r:id="rId3"/>
    <p:sldId id="363" r:id="rId4"/>
    <p:sldId id="361" r:id="rId5"/>
    <p:sldId id="364" r:id="rId6"/>
    <p:sldId id="365" r:id="rId7"/>
    <p:sldId id="366" r:id="rId8"/>
    <p:sldId id="3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FF99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2669" autoAdjust="0"/>
  </p:normalViewPr>
  <p:slideViewPr>
    <p:cSldViewPr>
      <p:cViewPr>
        <p:scale>
          <a:sx n="70" d="100"/>
          <a:sy n="70" d="100"/>
        </p:scale>
        <p:origin x="-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9168D8-DA92-44ED-8F8E-1BE3120DBA3B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9A219B-54BE-4285-8200-60966BE37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9A219B-54BE-4285-8200-60966BE3788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C478-664A-4400-B027-36EEC6468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1AE5-6BD3-408E-B702-DF8211D52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28CE-8ED4-4B7C-ACCF-74E423385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B40E-54A1-4CA3-87AA-24C960126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6BD8-9723-41F7-909C-2D0C537A7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8C74-17A4-4D98-8364-C87F9B4F2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9B5DC-19DB-40B7-90D8-C7C711D49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D7C1E-FA8F-4BC3-84C2-D0B498C70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9218-4293-4FCD-89E2-EDD9DEB1C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BA9E3-3A5D-4C7B-96A0-521A09282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19965-C5CD-4142-A4DE-24B85B9F0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3F869ED-692F-414C-B77E-88DC2150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&#1084;&#1086;&#1080;%20&#1089;&#1077;&#1088;&#1090;&#1080;&#1092;&#1080;&#1082;&#1072;&#1090;&#1099;\&#1087;&#1072;&#1089;&#1087;&#1086;&#1088;&#1090;\&#1094;&#1077;&#1088;&#1077;&#1084;&#1086;&#1085;&#1080;&#1103;%20&#1087;&#1072;&#1089;&#1087;&#1086;&#1088;&#1090;\&#1053;&#1045;&#1055;&#1054;&#1057;&#1045;&#1044;&#1067;%20-%20&#1056;&#1054;&#1044;&#1048;&#1053;&#1040;%20&#1056;&#1054;&#1057;&#1057;&#1048;&#1071;.mp4" TargetMode="External"/><Relationship Id="rId4" Type="http://schemas.openxmlformats.org/officeDocument/2006/relationships/hyperlink" Target="http://900igr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84;&#1086;&#1080;%20&#1089;&#1077;&#1088;&#1090;&#1080;&#1092;&#1080;&#1082;&#1072;&#1090;&#1099;\&#1087;&#1072;&#1089;&#1087;&#1086;&#1088;&#1090;\&#1094;&#1077;&#1088;&#1077;&#1084;&#1086;&#1085;&#1080;&#1103;%20&#1087;&#1072;&#1089;&#1087;&#1086;&#1088;&#1090;\&#1086;&#1090;&#1082;&#1088;%20&#1094;&#1077;&#1088;&#1077;&#1084;&#1086;&#1085;&#1080;&#1080;.mp3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900igr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&#1084;&#1086;&#1080;%20&#1089;&#1077;&#1088;&#1090;&#1080;&#1092;&#1080;&#1082;&#1072;&#1090;&#1099;\&#1087;&#1072;&#1089;&#1087;&#1086;&#1088;&#1090;\&#1094;&#1077;&#1088;&#1077;&#1084;&#1086;&#1085;&#1080;&#1103;%20&#1087;&#1072;&#1089;&#1087;&#1086;&#1088;&#1090;\&#1071;%20&#1087;&#1086;&#1076;&#1085;&#1080;&#1084;&#1072;&#1102;%20&#1089;&#1074;&#1086;&#1081;%20&#1092;&#1083;&#1072;&#1075;.mp4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4;&#1086;&#1080;%20&#1089;&#1077;&#1088;&#1090;&#1080;&#1092;&#1080;&#1082;&#1072;&#1090;&#1099;\&#1087;&#1072;&#1089;&#1087;&#1086;&#1088;&#1090;\&#1094;&#1077;&#1088;&#1077;&#1084;&#1086;&#1085;&#1080;&#1103;%20&#1087;&#1072;&#1089;&#1087;&#1086;&#1088;&#1090;\&#1087;&#1077;&#1089;&#1085;&#1080;%20&#1082;%20&#1084;&#1077;&#1088;&#1086;&#1087;&#1088;\Gimn-RF-Gimn-Rossiiso-slovami(muzofon.com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4;&#1086;&#1080;%20&#1089;&#1077;&#1088;&#1090;&#1080;&#1092;&#1080;&#1082;&#1072;&#1090;&#1099;\&#1087;&#1072;&#1089;&#1087;&#1086;&#1088;&#1090;\&#1094;&#1077;&#1088;&#1077;&#1084;&#1086;&#1085;&#1080;&#1103;%20&#1087;&#1072;&#1089;&#1087;&#1086;&#1088;&#1090;\&#1087;&#1077;&#1089;&#1085;&#1080;%20&#1082;%20&#1084;&#1077;&#1088;&#1086;&#1087;&#1088;\Aslan-Daurov-Gimn-KChR(muzoman.net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2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b="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44034" name="Picture 2" descr="http://ymkuz.narod.ru/_nw/0/30975374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-142908" y="0"/>
            <a:ext cx="9286908" cy="6965181"/>
          </a:xfrm>
          <a:prstGeom prst="rect">
            <a:avLst/>
          </a:prstGeom>
          <a:noFill/>
        </p:spPr>
      </p:pic>
      <p:pic>
        <p:nvPicPr>
          <p:cNvPr id="4" name="Picture 4" descr="http://static.diary.ru/userdir/1/1/3/6/1136517/640888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85950" cy="1875891"/>
          </a:xfrm>
          <a:prstGeom prst="rect">
            <a:avLst/>
          </a:prstGeom>
          <a:noFill/>
        </p:spPr>
      </p:pic>
      <p:pic>
        <p:nvPicPr>
          <p:cNvPr id="5" name="Picture 4" descr="http://static.diary.ru/userdir/1/1/3/6/1136517/640888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50" y="620688"/>
            <a:ext cx="1785950" cy="1875891"/>
          </a:xfrm>
          <a:prstGeom prst="rect">
            <a:avLst/>
          </a:prstGeom>
          <a:noFill/>
        </p:spPr>
      </p:pic>
      <p:pic>
        <p:nvPicPr>
          <p:cNvPr id="7" name="Picture 4" descr="http://static.diary.ru/userdir/1/1/3/6/1136517/640888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1785950" cy="1875891"/>
          </a:xfrm>
          <a:prstGeom prst="rect">
            <a:avLst/>
          </a:prstGeom>
          <a:noFill/>
        </p:spPr>
      </p:pic>
      <p:pic>
        <p:nvPicPr>
          <p:cNvPr id="8" name="Picture 8" descr="http://golden-glow.narod.ru/olderfiles/2/zvezd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1643074" cy="1643074"/>
          </a:xfrm>
          <a:prstGeom prst="rect">
            <a:avLst/>
          </a:prstGeom>
          <a:noFill/>
        </p:spPr>
      </p:pic>
      <p:pic>
        <p:nvPicPr>
          <p:cNvPr id="9" name="Picture 8" descr="http://golden-glow.narod.ru/olderfiles/2/zvezd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32656"/>
            <a:ext cx="1643074" cy="1643074"/>
          </a:xfrm>
          <a:prstGeom prst="rect">
            <a:avLst/>
          </a:prstGeom>
          <a:noFill/>
        </p:spPr>
      </p:pic>
      <p:pic>
        <p:nvPicPr>
          <p:cNvPr id="10" name="Picture 8" descr="http://golden-glow.narod.ru/olderfiles/2/zvezd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852936"/>
            <a:ext cx="1643074" cy="1643074"/>
          </a:xfrm>
          <a:prstGeom prst="rect">
            <a:avLst/>
          </a:prstGeom>
          <a:noFill/>
        </p:spPr>
      </p:pic>
      <p:pic>
        <p:nvPicPr>
          <p:cNvPr id="11" name="Picture 8" descr="http://golden-glow.narod.ru/olderfiles/2/zvezd7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56490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НЕПОСЕДЫ - РОДИНА РОСС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4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b="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816424"/>
          </a:xfrm>
        </p:spPr>
        <p:txBody>
          <a:bodyPr/>
          <a:lstStyle/>
          <a:p>
            <a:r>
              <a:rPr lang="ru-RU" sz="7200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7200" i="1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96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2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b="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1026" name="Picture 2" descr="http://static.wixstatic.com/media/91b626_7041bf4e41424a19aec07c738fd12b25.gif_srz_1420_1556_85_22_0.50_1.20_0.00_gif_srz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061"/>
            <a:ext cx="9144000" cy="686606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857356" y="2214554"/>
            <a:ext cx="5572164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Россия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kemschool97.ucoz.ru/flagru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7786710" cy="5715016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4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b="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9288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Россия… Россия… Россия…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3286124"/>
            <a:ext cx="8501122" cy="2352676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accent3"/>
                </a:solidFill>
              </a:rPr>
              <a:t>Как мама родная - одна!</a:t>
            </a:r>
            <a:endParaRPr lang="ru-RU" sz="7200" b="1" dirty="0">
              <a:solidFill>
                <a:schemeClr val="accent3"/>
              </a:solidFill>
            </a:endParaRPr>
          </a:p>
        </p:txBody>
      </p:sp>
      <p:pic>
        <p:nvPicPr>
          <p:cNvPr id="8" name="откр церемон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8436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86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3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b="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3" name="Я поднимаю свой флаг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img-fotki.yandex.ru/get/15594/118189198.e6/0_ba7b6_7750c483_ori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Gimn-RF-Gimn-Rossiiso-slovami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021288"/>
            <a:ext cx="296416" cy="29641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лаг КЧР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slan-Daurov-Gimn-KChR(muzoman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2" tooltip=" Каталог презентаций "/>
          </p:cNvPr>
          <p:cNvSpPr/>
          <p:nvPr/>
        </p:nvSpPr>
        <p:spPr bwMode="auto"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900" tIns="25400" rIns="88900" bIns="50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u="sng" strike="noStrike" cap="none" normalizeH="0" smtClean="0">
                <a:ln>
                  <a:noFill/>
                </a:ln>
                <a:solidFill>
                  <a:srgbClr val="3333CC"/>
                </a:solidFill>
                <a:latin typeface="Arial"/>
                <a:cs typeface="Arial" charset="0"/>
              </a:rPr>
              <a:t>900igr.net</a:t>
            </a:r>
            <a:endParaRPr lang="ru-RU" sz="2000" b="0" u="sng" strike="noStrike" cap="none" normalizeH="0" smtClean="0">
              <a:ln>
                <a:noFill/>
              </a:ln>
              <a:solidFill>
                <a:srgbClr val="3333CC"/>
              </a:solidFill>
              <a:latin typeface="Arial"/>
              <a:cs typeface="Arial" charset="0"/>
            </a:endParaRPr>
          </a:p>
        </p:txBody>
      </p:sp>
      <p:pic>
        <p:nvPicPr>
          <p:cNvPr id="60420" name="Picture 4" descr="http://f1.mylove.ru/4wOP61iU40.gif"/>
          <p:cNvPicPr>
            <a:picLocks noChangeAspect="1" noChangeArrowheads="1" noCrop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17835"/>
            <a:ext cx="9144000" cy="68401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20</Words>
  <Application>Microsoft Office PowerPoint</Application>
  <PresentationFormat>Экран (4:3)</PresentationFormat>
  <Paragraphs>11</Paragraphs>
  <Slides>8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 </vt:lpstr>
      <vt:lpstr>Слайд 3</vt:lpstr>
      <vt:lpstr>Россия… Россия… Россия…</vt:lpstr>
      <vt:lpstr>Слайд 5</vt:lpstr>
      <vt:lpstr>Слайд 6</vt:lpstr>
      <vt:lpstr>Слайд 7</vt:lpstr>
      <vt:lpstr>Слайд 8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Мижаев</cp:lastModifiedBy>
  <cp:revision>286</cp:revision>
  <dcterms:created xsi:type="dcterms:W3CDTF">2008-02-07T16:31:21Z</dcterms:created>
  <dcterms:modified xsi:type="dcterms:W3CDTF">2016-01-28T10:13:57Z</dcterms:modified>
</cp:coreProperties>
</file>