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70" r:id="rId8"/>
    <p:sldId id="261" r:id="rId9"/>
    <p:sldId id="262" r:id="rId10"/>
    <p:sldId id="273" r:id="rId11"/>
    <p:sldId id="264" r:id="rId12"/>
    <p:sldId id="274" r:id="rId13"/>
    <p:sldId id="263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5" y="357166"/>
            <a:ext cx="5715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Разговор о трагедии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Беслана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Q\Desktop\Воспитательский час о Беслане\Фото о Беслане\Фото о Беслане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6904" y="1785926"/>
            <a:ext cx="4169938" cy="3500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5572140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91B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Шипилова </a:t>
            </a:r>
            <a:r>
              <a:rPr lang="ru-RU" sz="2800" b="1" dirty="0" smtClean="0">
                <a:solidFill>
                  <a:srgbClr val="091B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Т.А.</a:t>
            </a:r>
            <a:endParaRPr lang="ru-RU" sz="2800" dirty="0" smtClean="0"/>
          </a:p>
          <a:p>
            <a:pPr algn="ctr"/>
            <a:r>
              <a:rPr lang="ru-RU" sz="2800" b="1" dirty="0" smtClean="0">
                <a:solidFill>
                  <a:srgbClr val="091B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2800" b="1" dirty="0" smtClean="0">
              <a:solidFill>
                <a:srgbClr val="091B2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Q\Desktop\Воспитательский час о Беслане\Фото о Беслане\Фото о Беслане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400052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этих трагических событий в бесланской школе погиб 331 человек, в том числе 186 детей. Позднее скончались еще три человека, инвалидами стали 126 бывших заложника, 124 человека до сих пор нуждаются в реабилитации.</a:t>
            </a:r>
            <a:endParaRPr lang="ru-RU" sz="2400" dirty="0"/>
          </a:p>
        </p:txBody>
      </p:sp>
      <p:pic>
        <p:nvPicPr>
          <p:cNvPr id="3" name="Picture 2" descr="C:\Users\Q\Desktop\Воспитательский час о Беслане\Фото о Беслане\Фото о Беслане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96695"/>
            <a:ext cx="5929354" cy="4447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0"/>
            <a:ext cx="8643998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91B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уже несколько лет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91B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подряд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91B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сентября во дворе бесланской школы проходит поминальная церемония. В память о жертвах теракта зажигают 334 свечи. Во дворе школы и разрушенном спортзале бывшей городской школы №1, которую 11 лет назад захватили террористы, проходят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91B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</a:t>
            </a:r>
            <a:r>
              <a:rPr lang="ru-RU" sz="2400" b="1" dirty="0" smtClean="0">
                <a:solidFill>
                  <a:srgbClr val="091B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раурные мероприятия.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91B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Q\Desktop\Воспитательский час о Беслане\Фото о Беслане\Фото о Беслане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428868"/>
            <a:ext cx="6286544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91B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уже несколько лет подряд 1 сентября во время поминальной церемонии, в память о жертвах теракта, в небо запускают 334 белых воздушных шара.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Q\Desktop\Воспитательский час о Беслане\Фото о Беслане\Фото о Беслане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572428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357166"/>
            <a:ext cx="77867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8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Каждый год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Беслане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память о жертвах теракта школьники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сажают липовую аллею.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 аллеи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сейчас образовали Парк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Ангелов.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Q\Desktop\Воспитательский час о Беслане\Фото о Беслане\Фото о Беслане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3939319" cy="5181594"/>
          </a:xfrm>
          <a:prstGeom prst="rect">
            <a:avLst/>
          </a:prstGeom>
          <a:noFill/>
        </p:spPr>
      </p:pic>
      <p:pic>
        <p:nvPicPr>
          <p:cNvPr id="20483" name="Picture 3" descr="C:\Users\Q\Desktop\Воспитательский час о Беслане\Фото о Беслане\Фото о Беслане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714620"/>
            <a:ext cx="47625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91B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породнили события в Беслане… Встреча через 11 лет… </a:t>
            </a:r>
          </a:p>
          <a:p>
            <a:pPr algn="ctr"/>
            <a:r>
              <a:rPr lang="ru-RU" sz="2400" b="1" dirty="0" smtClean="0">
                <a:solidFill>
                  <a:srgbClr val="091B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Спаситель и спасённая девочка опять вместе…</a:t>
            </a:r>
            <a:endParaRPr lang="ru-RU" sz="2400" dirty="0"/>
          </a:p>
        </p:txBody>
      </p:sp>
      <p:pic>
        <p:nvPicPr>
          <p:cNvPr id="3" name="Picture 2" descr="C:\Users\Q\Documents\image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736"/>
            <a:ext cx="4857784" cy="3214710"/>
          </a:xfrm>
          <a:prstGeom prst="rect">
            <a:avLst/>
          </a:prstGeom>
          <a:noFill/>
        </p:spPr>
      </p:pic>
      <p:pic>
        <p:nvPicPr>
          <p:cNvPr id="4" name="Picture 3" descr="C:\Users\Q\Documents\image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0740" y="3214686"/>
            <a:ext cx="472873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14348" y="357166"/>
            <a:ext cx="77867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 с вами сегодня вспомним о событиях тех страшных дней, которые забывать нельзя, поскольку преступлений, подобных этому, история почти не знает.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Q\Desktop\Воспитательский час о Беслане\Фото о Беслане\Фото о Беслане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4286279" cy="3214710"/>
          </a:xfrm>
          <a:prstGeom prst="rect">
            <a:avLst/>
          </a:prstGeom>
          <a:noFill/>
        </p:spPr>
      </p:pic>
      <p:pic>
        <p:nvPicPr>
          <p:cNvPr id="22531" name="Picture 3" descr="C:\Users\Q\Desktop\Воспитательский час о Беслане\Фото о Беслане\Фото о Беслане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286124"/>
            <a:ext cx="4572000" cy="3227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этом году исполняется 11 лет с момента трагических событий в Беслане — захвата школы террористами.  В тот день в результате взрыва и последующего штурма школы  погибли 334 человека, 186 из них были дети.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Q\Desktop\Воспитательский час о Беслане\Фото о Беслане\Фото о Беслане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2285992"/>
            <a:ext cx="650240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357166"/>
            <a:ext cx="7715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Десять из погибших – офицеры спецподразделений ФСБ «Альфа» и «Вымпел», сотрудники милиции и спасатели.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Q\Desktop\Воспитательский час о Беслане\Фото о Беслане\Фото о Беслане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6500858" cy="4673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87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сентября 2004 года террористы захватили бесланскую школу №1, в заложниках оказались 1128 человек - дети, учителя и родители, пришедшие на праздничную «линейку». В первый же день боевики убили несколько человек. 3 сентября в 13.05 произошел взрыв двух бомб, установленных террористами в спортзале, где находилась основная часть заложников. Сразу после взрыва обрушилась крыша спортзала. Боевики открыли беспорядочный огонь.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Q\Desktop\Воспитательский час о Беслане\Фото о Беслане\Фото о Беслане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5214974" cy="3263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1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штурм школы пошел спецназ. Снайперы открыли прицельный огонь по террористам. Спасать людей,  выбегающих из здания, ринулись все, кто находился рядом со школой: бойцы 58-ой армии, милиционеры, местные жители. Носилок не хватало – раненых детей выносили на руках.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Q\Desktop\Воспитательский час о Беслане\Фото о Беслане\Фото о Беслане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496"/>
            <a:ext cx="5286412" cy="3709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хватало и машин скорой помощи. Пострадавших бесланцы отвозили в больницы на собственных автомобилях. Бойцы спецназа, в прямом смысле слова, своими телами прикрывали детей от пуль. Дети заботились об учителях и  друг о друге, а учителя заботились о них. </a:t>
            </a:r>
            <a:r>
              <a:rPr lang="ru-RU" sz="2400" dirty="0" smtClean="0"/>
              <a:t> </a:t>
            </a:r>
            <a:endParaRPr lang="ru-RU" sz="2400" dirty="0" smtClean="0"/>
          </a:p>
        </p:txBody>
      </p:sp>
      <p:pic>
        <p:nvPicPr>
          <p:cNvPr id="3" name="Picture 2" descr="C:\Users\Q\Desktop\Воспитательский час о Беслане\Фото о Беслане\Фото о Беслане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32413"/>
            <a:ext cx="5786478" cy="4339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071942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небе появились боевые вертолеты. Террористы прикрывались детьми как живым щитом. Бои шли в районе столовой и актового зала. Также бандиты забаррикадировались на втором этаже, и тоже вместе с заложниками. Первыми погибли сотрудники МЧС. Заложники стали выпрыгивать из окон школы. По ним террористы начали стрелять из автоматов и гранатометов.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Q\Desktop\Воспитательский час о Беслане\Фото о Беслане\Фото о Беслане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500858" cy="3872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357166"/>
            <a:ext cx="8572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Тех, кто еще оставался в полуразрушенном зале, боевики заставили бежать в актовый зал и в столовую. Тех, кто не мог передвигаться или был ранен, добивали на месте. За взрывами последовал пожар, террористы открыли стрельбу.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Q\Desktop\Воспитательский час о Беслане\Фото о Беслане\Фото о Беслане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3320" y="2428868"/>
            <a:ext cx="5574762" cy="4143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</TotalTime>
  <Words>473</Words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Q</cp:lastModifiedBy>
  <cp:revision>15</cp:revision>
  <dcterms:created xsi:type="dcterms:W3CDTF">2015-09-04T17:34:55Z</dcterms:created>
  <dcterms:modified xsi:type="dcterms:W3CDTF">2015-09-05T07:13:42Z</dcterms:modified>
</cp:coreProperties>
</file>