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4" r:id="rId5"/>
    <p:sldId id="276" r:id="rId6"/>
    <p:sldId id="277" r:id="rId7"/>
    <p:sldId id="275" r:id="rId8"/>
    <p:sldId id="278" r:id="rId9"/>
    <p:sldId id="279" r:id="rId10"/>
    <p:sldId id="280" r:id="rId11"/>
    <p:sldId id="282" r:id="rId12"/>
    <p:sldId id="258" r:id="rId13"/>
    <p:sldId id="259" r:id="rId14"/>
    <p:sldId id="283" r:id="rId15"/>
    <p:sldId id="261" r:id="rId16"/>
    <p:sldId id="262" r:id="rId17"/>
    <p:sldId id="263" r:id="rId18"/>
    <p:sldId id="265" r:id="rId19"/>
    <p:sldId id="264" r:id="rId20"/>
    <p:sldId id="266" r:id="rId21"/>
    <p:sldId id="267" r:id="rId22"/>
    <p:sldId id="268" r:id="rId23"/>
    <p:sldId id="269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4D44D4-91D1-4B2E-AD73-26D2AB68EEE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7AF779-9C55-48CF-94FA-CB2A912B1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0;&#1086;&#1083;&#1086;&#1082;&#1086;&#1083;&#1100;&#1085;&#1099;&#1081;%20&#1079;&#1074;&#1086;&#1085;%20-%20%20&#1055;&#1072;&#1089;&#1093;&#1072;&#1083;&#1100;&#1085;&#1099;&#1081;%20&#1079;&#1074;&#1086;&#1085;%20%20(audiopoisk.com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Grigorianskiy-horal-Dies-Irae(muzofon.co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85;&#1072;&#1084;&#1077;&#1085;&#1085;&#1099;&#1081;%20&#1088;&#1072;&#1089;&#1087;&#1077;&#1074;%20-%20%203%20%20(audiopoisk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Мои документы\Мои рисунки\имя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3999" cy="4357694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Храм - синтез</a:t>
            </a: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  искусств</a:t>
            </a:r>
            <a:r>
              <a:rPr lang="ru-RU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Мои документы\Мои рисунки\алта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Администратор\Мои документы\Мои рисунки\8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Мои рисунки\17.05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Мои документы\Мои рисунки\17.05-29.jpg"/>
          <p:cNvPicPr>
            <a:picLocks noChangeAspect="1" noChangeArrowheads="1"/>
          </p:cNvPicPr>
          <p:nvPr/>
        </p:nvPicPr>
        <p:blipFill>
          <a:blip r:embed="rId2"/>
          <a:srcRect r="-1137" b="44966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Мои документы\Мои рисунки\17.05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0"/>
            <a:ext cx="750099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Мои документы\Мои рисунки\17.05-29.jpg"/>
          <p:cNvPicPr>
            <a:picLocks noChangeAspect="1" noChangeArrowheads="1"/>
          </p:cNvPicPr>
          <p:nvPr/>
        </p:nvPicPr>
        <p:blipFill>
          <a:blip r:embed="rId2"/>
          <a:srcRect l="8006" t="54978" r="89" b="652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Мои документы\Мои рисунки\17.0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Мои документы\Мои рисунки\0_86bb6_e5003c9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Собор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b="1" dirty="0">
                <a:solidFill>
                  <a:schemeClr val="bg1"/>
                </a:solidFill>
              </a:rPr>
              <a:t>Парижской</a:t>
            </a:r>
            <a:r>
              <a:rPr lang="ru-RU" sz="3600" dirty="0">
                <a:solidFill>
                  <a:schemeClr val="bg1"/>
                </a:solidFill>
              </a:rPr>
              <a:t> </a:t>
            </a:r>
            <a:r>
              <a:rPr lang="ru-RU" sz="3600" b="1" dirty="0">
                <a:solidFill>
                  <a:schemeClr val="bg1"/>
                </a:solidFill>
              </a:rPr>
              <a:t>Богоматери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Париж</a:t>
            </a:r>
            <a:r>
              <a:rPr lang="ru-RU" sz="3600" dirty="0">
                <a:solidFill>
                  <a:schemeClr val="bg1"/>
                </a:solidFill>
              </a:rPr>
              <a:t>, Франция.</a:t>
            </a:r>
          </a:p>
        </p:txBody>
      </p:sp>
      <p:pic>
        <p:nvPicPr>
          <p:cNvPr id="7171" name="Picture 3" descr="C:\Documents and Settings\Администратор\Мои документы\Мои рисунки\Впппппппппппп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4570439" cy="64293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1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Собор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ПарижскойБогоматери</a:t>
            </a:r>
            <a:r>
              <a:rPr lang="ru-RU" dirty="0">
                <a:solidFill>
                  <a:schemeClr val="bg1"/>
                </a:solidFill>
              </a:rPr>
              <a:t> начали строить в 1160 году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C:\Documents and Settings\Администратор\Мои документы\Мои рисунки\Впппппппппппп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0"/>
            <a:ext cx="4500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n>
                <a:solidFill>
                  <a:srgbClr val="00B0F0"/>
                </a:solidFill>
              </a:ln>
            </a:endParaRPr>
          </a:p>
          <a:p>
            <a:pPr algn="ctr"/>
            <a:endParaRPr lang="ru-RU" sz="4000" b="1" dirty="0">
              <a:ln>
                <a:solidFill>
                  <a:srgbClr val="00B0F0"/>
                </a:solidFill>
              </a:ln>
            </a:endParaRPr>
          </a:p>
          <a:p>
            <a:pPr algn="ctr"/>
            <a:r>
              <a:rPr lang="ru-RU" sz="4000" b="1" dirty="0" smtClean="0">
                <a:ln>
                  <a:solidFill>
                    <a:srgbClr val="00B0F0"/>
                  </a:solidFill>
                </a:ln>
              </a:rPr>
              <a:t>Собор </a:t>
            </a:r>
          </a:p>
          <a:p>
            <a:pPr algn="ctr"/>
            <a:r>
              <a:rPr lang="ru-RU" sz="4000" b="1" dirty="0" smtClean="0">
                <a:ln>
                  <a:solidFill>
                    <a:srgbClr val="00B0F0"/>
                  </a:solidFill>
                </a:ln>
              </a:rPr>
              <a:t>Парижской</a:t>
            </a:r>
          </a:p>
          <a:p>
            <a:pPr algn="ctr"/>
            <a:r>
              <a:rPr lang="ru-RU" sz="4000" b="1" dirty="0" smtClean="0">
                <a:ln>
                  <a:solidFill>
                    <a:srgbClr val="00B0F0"/>
                  </a:solidFill>
                </a:ln>
              </a:rPr>
              <a:t>Богоматери </a:t>
            </a:r>
          </a:p>
          <a:p>
            <a:pPr algn="ctr"/>
            <a:r>
              <a:rPr lang="ru-RU" sz="4000" b="1" dirty="0" smtClean="0">
                <a:ln>
                  <a:solidFill>
                    <a:srgbClr val="00B0F0"/>
                  </a:solidFill>
                </a:ln>
              </a:rPr>
              <a:t>начали строить в 1160 году</a:t>
            </a:r>
            <a:endParaRPr lang="ru-RU" sz="4000" b="1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Мои документы\Мои рисунки\0_2a5cb_1f54139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241300"/>
            <a:ext cx="8509000" cy="637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Мои документы\Мои рисунки\имя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286116" cy="24645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"Истинное искусство есть единство содержания и способов выражения этого содержания... Даже самый легкий анализ любой из сторон церковного искусства покажет связанность этой стороны со всеми другими</a:t>
            </a:r>
            <a:r>
              <a:rPr lang="ru-RU" sz="4000" b="1" i="1" dirty="0" smtClean="0"/>
              <a:t>...«</a:t>
            </a:r>
          </a:p>
          <a:p>
            <a:pPr algn="r"/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/>
              <a:t>(Павел Флоренский</a:t>
            </a:r>
            <a:r>
              <a:rPr lang="ru-RU" sz="4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Мои документы\Мои рисунки\65288909_800pxChurch_of_the_Protection_of_the_Theotokos_on_the_Nerl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Мои документы\Мои рисунки\0d1e2ac5d6c8ef5a469b892caeabf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Мои документы\Мои рисунки\123063274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Мои документы\Мои рисунки\vas-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Администратор\Мои документы\Мои рисунки\0009-009-Urok-okonc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Мои рисунки\17.05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46386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олокольный звон -  Пасхальный звон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Мои рисунки\vladikavkaz_hram_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0"/>
            <a:ext cx="8858281" cy="66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Мои документы\Мои рисунки\1300865092_42909_chu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Documents and Settings\Администратор\Мои документы\Мои рисунки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Grigorianskiy-horal-Dies-Irae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Мои документы\Мои рисунки\534055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Мои документы\Мои рисунки\YhI2fl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</p:spPr>
      </p:pic>
      <p:pic>
        <p:nvPicPr>
          <p:cNvPr id="6" name="Знаменный распев -  3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Мои документы\Мои рисунки\имя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Круглая лента лицом вниз 5"/>
          <p:cNvSpPr/>
          <p:nvPr/>
        </p:nvSpPr>
        <p:spPr>
          <a:xfrm>
            <a:off x="428596" y="0"/>
            <a:ext cx="8286808" cy="6643710"/>
          </a:xfrm>
          <a:prstGeom prst="ellipse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АРХИТЕКТУРА</a:t>
            </a:r>
          </a:p>
          <a:p>
            <a:pPr algn="ctr"/>
            <a:endParaRPr lang="ru-RU" sz="36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СКУЛЬПТУРА</a:t>
            </a:r>
          </a:p>
          <a:p>
            <a:pPr algn="ctr"/>
            <a:endParaRPr lang="ru-RU" sz="36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ЖИВОПИСЬ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Мои документы\Мои рисунки\inside_russian_orthodox_church2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38</Words>
  <Application>Microsoft Office PowerPoint</Application>
  <PresentationFormat>Экран (4:3)</PresentationFormat>
  <Paragraphs>17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23</cp:revision>
  <dcterms:created xsi:type="dcterms:W3CDTF">2013-10-10T10:29:49Z</dcterms:created>
  <dcterms:modified xsi:type="dcterms:W3CDTF">2013-10-23T09:39:08Z</dcterms:modified>
</cp:coreProperties>
</file>