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6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39" autoAdjust="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Anton_Graff_-_Friedrich_Schiller.jpg?uselang=ru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//commons.wikimedia.org/wiki/File:MarbachSchillerhaus.jpg?uselang=ru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images.yandex.ru/yandsearch?p=1&amp;text=%D0%B4%D0%BE%D0%BC%20%D1%88%D0%B8%D0%BB%D0%BB%D0%B5%D1%80%D0%B0%20%D0%B2%20%D0%BC%D0%B0%D1%80%D0%B1%D0%B0%D1%85%D0%B5&amp;img_url=http://seminarphotos.narod.ru/ferienkurs/marbach_dig_web01.jpg&amp;pos=31&amp;uinfo=ww-999-wh-499-fw-774-fh-448-pd-1&amp;rpt=simag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//commons.wikimedia.org/wiki/File:175Hohe_Carlsschule.jpg?uselang=r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//commons.wikimedia.org/wiki/File:Hetsch01.jpg?uselang=ru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hyperlink" Target="//commons.wikimedia.org/wiki/File:Heideloff01.jpg?uselang=ru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//commons.wikimedia.org/wiki/File:Charlotte_von_Lengefeld_-_Simanowiz.jpg?uselang=ru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//commons.wikimedia.org/wiki/File:GoetheAndSchillerMonumentAtWeimar.jpg?uselang=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8501122" cy="1785950"/>
          </a:xfrm>
        </p:spPr>
        <p:txBody>
          <a:bodyPr/>
          <a:lstStyle/>
          <a:p>
            <a:r>
              <a:rPr lang="ru-RU" b="1" dirty="0" err="1" smtClean="0"/>
              <a:t>Иога́нн</a:t>
            </a:r>
            <a:r>
              <a:rPr lang="ru-RU" b="1" dirty="0" smtClean="0"/>
              <a:t> </a:t>
            </a:r>
            <a:r>
              <a:rPr lang="ru-RU" b="1" dirty="0" err="1" smtClean="0"/>
              <a:t>Кри́стоф</a:t>
            </a:r>
            <a:r>
              <a:rPr lang="ru-RU" b="1" dirty="0" smtClean="0"/>
              <a:t> </a:t>
            </a:r>
            <a:r>
              <a:rPr lang="ru-RU" b="1" dirty="0" err="1" smtClean="0"/>
              <a:t>Фри́дрих</a:t>
            </a:r>
            <a:r>
              <a:rPr lang="ru-RU" b="1" dirty="0" smtClean="0"/>
              <a:t> фон </a:t>
            </a:r>
            <a:r>
              <a:rPr lang="ru-RU" b="1" dirty="0" err="1" smtClean="0"/>
              <a:t>Ши́ллер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3438" y="3071810"/>
            <a:ext cx="4286280" cy="2214578"/>
          </a:xfrm>
        </p:spPr>
        <p:txBody>
          <a:bodyPr/>
          <a:lstStyle/>
          <a:p>
            <a:r>
              <a:rPr lang="ru-RU" dirty="0" smtClean="0">
                <a:blipFill>
                  <a:blip r:embed="rId2"/>
                  <a:tile tx="0" ty="0" sx="100000" sy="100000" flip="none" algn="tl"/>
                </a:blipFill>
              </a:rPr>
              <a:t>немецкий поэт, философ, теоретик искусства и драматург, профессор истории и военный врач</a:t>
            </a:r>
            <a:endParaRPr lang="ru-RU" dirty="0">
              <a:blipFill>
                <a:blip r:embed="rId2"/>
                <a:tile tx="0" ty="0" sx="100000" sy="100000" flip="none" algn="tl"/>
              </a:blipFill>
            </a:endParaRPr>
          </a:p>
        </p:txBody>
      </p:sp>
      <p:pic>
        <p:nvPicPr>
          <p:cNvPr id="87042" name="Picture 2" descr="Anton Graff - Friedrich Schiller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1500174"/>
            <a:ext cx="3857652" cy="49995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образование и раннее творчество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5474" name="Picture 2" descr="http://upload.wikimedia.org/wikipedia/commons/thumb/b/b2/MarbachSchillerhaus.jpg/220px-MarbachSchillerhaus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143116"/>
            <a:ext cx="5048282" cy="3786214"/>
          </a:xfrm>
          <a:prstGeom prst="rect">
            <a:avLst/>
          </a:prstGeom>
          <a:noFill/>
        </p:spPr>
      </p:pic>
      <p:pic>
        <p:nvPicPr>
          <p:cNvPr id="105476" name="Picture 4" descr="http://im2-tub-ru.yandex.net/i?id=209747245-66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57818" y="1857363"/>
            <a:ext cx="3786182" cy="28396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Военная академия в Штутгарте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4450" name="Picture 2" descr="http://upload.wikimedia.org/wikipedia/commons/thumb/e/e0/175Hohe_Carlsschule.jpg/215px-175Hohe_Carlsschule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785926"/>
            <a:ext cx="8358246" cy="48205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229600" cy="1143000"/>
          </a:xfrm>
        </p:spPr>
        <p:txBody>
          <a:bodyPr/>
          <a:lstStyle/>
          <a:p>
            <a:r>
              <a:rPr lang="ru-RU" dirty="0" smtClean="0"/>
              <a:t>Разбойники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8992" y="1935480"/>
            <a:ext cx="2286016" cy="177927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Шиллер в качестве полкового лекаря (1781—1782)</a:t>
            </a:r>
            <a:endParaRPr lang="ru-RU" dirty="0"/>
          </a:p>
        </p:txBody>
      </p:sp>
      <p:pic>
        <p:nvPicPr>
          <p:cNvPr id="103426" name="Picture 2" descr="http://upload.wikimedia.org/wikipedia/commons/thumb/0/09/Hetsch01.jpg/150px-Hetsch01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19" y="1928802"/>
            <a:ext cx="3143273" cy="4735864"/>
          </a:xfrm>
          <a:prstGeom prst="rect">
            <a:avLst/>
          </a:prstGeom>
          <a:noFill/>
        </p:spPr>
      </p:pic>
      <p:pic>
        <p:nvPicPr>
          <p:cNvPr id="103428" name="Picture 4" descr="http://upload.wikimedia.org/wikipedia/commons/thumb/f/f0/Heideloff01.jpg/150px-Heideloff01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00694" y="1857364"/>
            <a:ext cx="2663440" cy="307183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429256" y="5000636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572132" y="5286388"/>
            <a:ext cx="29289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Эскиз Виктора фон </a:t>
            </a:r>
            <a:r>
              <a:rPr lang="ru-RU" dirty="0" err="1" smtClean="0"/>
              <a:t>Гейдэлёфа</a:t>
            </a:r>
            <a:r>
              <a:rPr lang="ru-RU" dirty="0" smtClean="0"/>
              <a:t>. «Шиллер читает </a:t>
            </a:r>
            <a:r>
              <a:rPr lang="ru-RU" i="1" dirty="0" smtClean="0"/>
              <a:t>Разбойников</a:t>
            </a:r>
            <a:r>
              <a:rPr lang="ru-RU" dirty="0" smtClean="0"/>
              <a:t> в </a:t>
            </a:r>
            <a:r>
              <a:rPr lang="ru-RU" dirty="0" err="1" smtClean="0"/>
              <a:t>Бопсерском</a:t>
            </a:r>
            <a:r>
              <a:rPr lang="ru-RU" dirty="0" smtClean="0"/>
              <a:t> лесу»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14356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Период Веймарского классицизма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Выход в свет первого тома «Истории отпадения Нидерландов» летом 1788 года принес Шиллеру славу выдающегося исследователя истории. Друзья поэта в Йене и Веймаре (включая И. В. Гёте, с которым Шиллер познакомился в 1788 году) использовали все свои связи, чтобы помочь ему получить должность экстраординарного профессора истории и философии в университете Йены, который во время пребывания поэта в этом городе переживал период процветания. Фридрих Шиллер переехал в Йену 11 мая 1789 года.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Помолвка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3114668" cy="4389120"/>
          </a:xfrm>
        </p:spPr>
        <p:txBody>
          <a:bodyPr/>
          <a:lstStyle/>
          <a:p>
            <a:r>
              <a:rPr lang="ru-RU" dirty="0" smtClean="0"/>
              <a:t>Портрет Шарлотты фон </a:t>
            </a:r>
            <a:r>
              <a:rPr lang="ru-RU" dirty="0" err="1" smtClean="0"/>
              <a:t>Ленгефельд</a:t>
            </a:r>
            <a:r>
              <a:rPr lang="ru-RU" dirty="0" smtClean="0"/>
              <a:t> работы </a:t>
            </a:r>
            <a:endParaRPr lang="ru-RU" dirty="0"/>
          </a:p>
        </p:txBody>
      </p:sp>
      <p:pic>
        <p:nvPicPr>
          <p:cNvPr id="106498" name="Picture 2" descr="http://upload.wikimedia.org/wikipedia/commons/thumb/f/fb/Charlotte_von_Lengefeld_-_Simanowiz.jpg/200px-Charlotte_von_Lengefeld_-_Simanowiz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214290"/>
            <a:ext cx="4762520" cy="63817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Последние годы жизни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391160"/>
            <a:ext cx="3000364" cy="1466840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Памятник Шиллеру в Кёнигсберге работы Станислава </a:t>
            </a:r>
            <a:r>
              <a:rPr lang="ru-RU" sz="1800" dirty="0" err="1" smtClean="0"/>
              <a:t>Кауэра</a:t>
            </a:r>
            <a:endParaRPr lang="ru-RU" sz="1800" dirty="0"/>
          </a:p>
        </p:txBody>
      </p:sp>
      <p:pic>
        <p:nvPicPr>
          <p:cNvPr id="107523" name="Picture 3" descr="http://upload.wikimedia.org/wikipedia/commons/thumb/2/24/SchillerDenkmal.jpg/101px-SchillerDenkm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714488"/>
            <a:ext cx="2285984" cy="3621361"/>
          </a:xfrm>
          <a:prstGeom prst="rect">
            <a:avLst/>
          </a:prstGeom>
          <a:noFill/>
        </p:spPr>
      </p:pic>
      <p:pic>
        <p:nvPicPr>
          <p:cNvPr id="107525" name="Picture 5" descr="http://upload.wikimedia.org/wikipedia/commons/thumb/f/fe/2009-04-09_Berlin_640.jpg/120px-2009-04-09_Berlin_64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1857364"/>
            <a:ext cx="2571768" cy="3429024"/>
          </a:xfrm>
          <a:prstGeom prst="rect">
            <a:avLst/>
          </a:prstGeom>
          <a:noFill/>
        </p:spPr>
      </p:pic>
      <p:sp>
        <p:nvSpPr>
          <p:cNvPr id="107527" name="Rectangle 7"/>
          <p:cNvSpPr>
            <a:spLocks noChangeArrowheads="1"/>
          </p:cNvSpPr>
          <p:nvPr/>
        </p:nvSpPr>
        <p:spPr bwMode="auto">
          <a:xfrm>
            <a:off x="2928926" y="5429264"/>
            <a:ext cx="25717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Памятник в Берлине</a:t>
            </a:r>
          </a:p>
        </p:txBody>
      </p:sp>
      <p:pic>
        <p:nvPicPr>
          <p:cNvPr id="107529" name="Picture 9" descr="http://upload.wikimedia.org/wikipedia/commons/thumb/b/bb/Friedrich_Schiller_Monument.Jena.jpg/120px-Friedrich_Schiller_Monument.Jen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8" y="1857364"/>
            <a:ext cx="2571768" cy="3429024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5643570" y="5357826"/>
            <a:ext cx="292895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Герма Шиллера перед главным зданием университета в Йене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Творческое сотрудничество Шиллера и Гёте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3328982" cy="4389120"/>
          </a:xfrm>
        </p:spPr>
        <p:txBody>
          <a:bodyPr/>
          <a:lstStyle/>
          <a:p>
            <a:r>
              <a:rPr lang="ru-RU" dirty="0" smtClean="0"/>
              <a:t>Памятник Гёте и Шиллеру в Веймаре</a:t>
            </a:r>
            <a:endParaRPr lang="ru-RU" dirty="0"/>
          </a:p>
        </p:txBody>
      </p:sp>
      <p:pic>
        <p:nvPicPr>
          <p:cNvPr id="108546" name="Picture 2" descr="http://upload.wikimedia.org/wikipedia/commons/thumb/f/f5/GoetheAndSchillerMonumentAtWeimar.jpg/220px-GoetheAndSchillerMonumentAtWeimar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07246" y="1285860"/>
            <a:ext cx="4523506" cy="5572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130</TotalTime>
  <Words>121</Words>
  <PresentationFormat>Экран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Иога́нн Кри́стоф Фри́дрих фон Ши́ллер </vt:lpstr>
      <vt:lpstr>образование и раннее творчество</vt:lpstr>
      <vt:lpstr>Военная академия в Штутгарте</vt:lpstr>
      <vt:lpstr>Разбойники</vt:lpstr>
      <vt:lpstr>Период Веймарского классицизма</vt:lpstr>
      <vt:lpstr>Помолвка</vt:lpstr>
      <vt:lpstr>Последние годы жизни</vt:lpstr>
      <vt:lpstr>Творческое сотрудничество Шиллера и Гёте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Иога́нн Кри́стоф Фри́дрих фон Ши́ллер </dc:title>
  <dc:creator>user</dc:creator>
  <cp:lastModifiedBy>user</cp:lastModifiedBy>
  <cp:revision>15</cp:revision>
  <dcterms:created xsi:type="dcterms:W3CDTF">2014-05-20T10:54:52Z</dcterms:created>
  <dcterms:modified xsi:type="dcterms:W3CDTF">2014-05-20T14:47:08Z</dcterms:modified>
</cp:coreProperties>
</file>