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0" d="100"/>
          <a:sy n="30" d="100"/>
        </p:scale>
        <p:origin x="-230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mos-ikona.ru/database/2635666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2786082" cy="6899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conmaster.org/Galerea/m/m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7669"/>
            <a:ext cx="3286148" cy="6830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hramlavrenty-svetoch.narod.ru/ikony/20/Sofia_2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-4759"/>
            <a:ext cx="3929060" cy="6862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estat-translator.com/images/ie_img_fi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28" name="Picture 4" descr="https://estat-translator.com/images/ie_img_fi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0" name="Picture 6" descr="http://farm1.static.flickr.com/201/453656313_1b31cb20b8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-123317"/>
            <a:ext cx="5576872" cy="6981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Daria</dc:creator>
  <cp:lastModifiedBy>user</cp:lastModifiedBy>
  <cp:revision>2</cp:revision>
  <dcterms:created xsi:type="dcterms:W3CDTF">2015-11-30T14:23:46Z</dcterms:created>
  <dcterms:modified xsi:type="dcterms:W3CDTF">2015-11-30T14:33:59Z</dcterms:modified>
</cp:coreProperties>
</file>