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3" r:id="rId5"/>
    <p:sldId id="264" r:id="rId6"/>
    <p:sldId id="273" r:id="rId7"/>
    <p:sldId id="277" r:id="rId8"/>
    <p:sldId id="280" r:id="rId9"/>
    <p:sldId id="284" r:id="rId10"/>
    <p:sldId id="265" r:id="rId11"/>
    <p:sldId id="279" r:id="rId12"/>
    <p:sldId id="266" r:id="rId13"/>
    <p:sldId id="271" r:id="rId14"/>
    <p:sldId id="282" r:id="rId15"/>
    <p:sldId id="276" r:id="rId16"/>
    <p:sldId id="267" r:id="rId17"/>
    <p:sldId id="278" r:id="rId18"/>
    <p:sldId id="272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Фильм профессионал Жан Поль Бельмондо смотреть онлай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4122" y="0"/>
            <a:ext cx="49651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Фильм Профессионал / Professionnel, 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9525000" cy="643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Профессионал смотреть онлайн (198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876" y="158213"/>
            <a:ext cx="8794612" cy="586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Рецензии на фильмы - &quot;Профессионал&quot; - фотографии - Кино-Театр.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8096250" cy="466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Кадры к фильму Профессионал (1981). . Кадр 6 размер 600px x 400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Фильм Профессионал - фото фильма Профессионал, фотография %photoid% - Kino-teatr.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07408"/>
            <a:ext cx="9144000" cy="5325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Доброе старое кино.Профессионал. . 1981г. . Франция :: NoNaM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943" y="836712"/>
            <a:ext cx="8420700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Этот неповторимый Стетхем. Отзыв на фильм &quot;Защитник&quot; ВИА Здр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9525000" cy="634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Фильм Профессионал / Professionnel, 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13881" cy="6237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Видеоканал poltava-city.ru: GML 20 Professional Ennio Morric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9525000" cy="5705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Leon: The Professional (1994) TRAILER (HD) кино индиски проф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64960" cy="5498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Марсианин на Filmz.ru Спецпроект: Марсианин Профессионал Фот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1037"/>
            <a:ext cx="8739956" cy="6436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Фильм Профессионал 2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279" y="332656"/>
            <a:ext cx="8785290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Канн–2011: Фестиваль чествует Жан-Поля Бельмондо - 2011 Новости ки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172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Кадры к фильму Профессионал (2011). . Кадр 68 размер 960px x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1925"/>
            <a:ext cx="9525000" cy="6696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Профессионал, Le professionnel (1981), 15-я страница - Фильм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764704"/>
            <a:ext cx="8760973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Профессионал смотреть онлайн (198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5476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Профессионал / Le professionnel смотреть фильм онлайн в хоро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524" y="620688"/>
            <a:ext cx="8532948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Жан поль бельмондо профессионал скачать, Бельмондо жан-поль 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151" y="0"/>
            <a:ext cx="933855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0</Words>
  <Application>Microsoft Office PowerPoint</Application>
  <PresentationFormat>Экран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User</cp:lastModifiedBy>
  <cp:revision>1</cp:revision>
  <dcterms:created xsi:type="dcterms:W3CDTF">2015-04-08T17:39:52Z</dcterms:created>
  <dcterms:modified xsi:type="dcterms:W3CDTF">2015-04-08T18:17:32Z</dcterms:modified>
</cp:coreProperties>
</file>