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9 мая\100706987_74068693_ESCHE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0338" y="-57585"/>
            <a:ext cx="4967678" cy="69155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Users\user\Desktop\9 мая\134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60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9 мая\091347f338700bb54ecd3e768d4dd934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33338"/>
            <a:ext cx="6191250" cy="6791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9 мая\1304779551_24511152_9m1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70040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9 мая\665094261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9518" y="234096"/>
            <a:ext cx="8267324" cy="62667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Desktop\9 мая\pobeda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407001" cy="63992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user\Desktop\9 мая\a6f9481bedc4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5" y="0"/>
            <a:ext cx="8286808" cy="65722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user\Desktop\9 мая\100711982_100672158_12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0"/>
            <a:ext cx="485778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user\Desktop\9 мая\58697512_24525440_1210265992_02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304" y="285728"/>
            <a:ext cx="8887682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9 мая\55f644f7d456t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501122" cy="64294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</TotalTime>
  <Words>0</Words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</cp:revision>
  <dcterms:created xsi:type="dcterms:W3CDTF">2014-05-07T03:15:01Z</dcterms:created>
  <dcterms:modified xsi:type="dcterms:W3CDTF">2014-05-07T03:28:50Z</dcterms:modified>
</cp:coreProperties>
</file>