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blinds dir="vert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488" y="500042"/>
            <a:ext cx="60722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  Не называя имени героя,  расскажи о нем.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Используй следующие фразы: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А выгляжу я так…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857232"/>
            <a:ext cx="42989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36766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143372" y="1071546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642918"/>
            <a:ext cx="4416714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571868" y="857232"/>
            <a:ext cx="433427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857232"/>
            <a:ext cx="3571900" cy="52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642918"/>
            <a:ext cx="3619516" cy="56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00108"/>
            <a:ext cx="612069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3000364" cy="35004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Я по характеру…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не люблю…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Я занимаюсь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тем, что…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выгляжу я так…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785794"/>
            <a:ext cx="600079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</TotalTime>
  <Words>54</Words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  <vt:lpstr>Я по характеру…  Я люблю…  Я не люблю…  Я занимаюсь     тем, что…  А выгляжу я так…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елена</cp:lastModifiedBy>
  <cp:revision>11</cp:revision>
  <dcterms:created xsi:type="dcterms:W3CDTF">2012-04-20T17:18:31Z</dcterms:created>
  <dcterms:modified xsi:type="dcterms:W3CDTF">2016-02-02T08:14:22Z</dcterms:modified>
</cp:coreProperties>
</file>