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4" r:id="rId2"/>
    <p:sldId id="271" r:id="rId3"/>
    <p:sldId id="273" r:id="rId4"/>
    <p:sldId id="270" r:id="rId5"/>
    <p:sldId id="266" r:id="rId6"/>
    <p:sldId id="268" r:id="rId7"/>
    <p:sldId id="267" r:id="rId8"/>
    <p:sldId id="269" r:id="rId9"/>
    <p:sldId id="272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3" autoAdjust="0"/>
    <p:restoredTop sz="94660"/>
  </p:normalViewPr>
  <p:slideViewPr>
    <p:cSldViewPr>
      <p:cViewPr varScale="1">
        <p:scale>
          <a:sx n="80" d="100"/>
          <a:sy n="80" d="100"/>
        </p:scale>
        <p:origin x="-24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2107453" y="3393281"/>
            <a:ext cx="5857916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2015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Шулегина М. И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9708" y="965436"/>
            <a:ext cx="4286279" cy="564151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 rot="5400000">
            <a:off x="5357818" y="3143248"/>
            <a:ext cx="5857916" cy="114300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Иван </a:t>
            </a:r>
            <a:r>
              <a:rPr kumimoji="0" lang="ru-RU" sz="1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Оропай</a:t>
            </a: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 ИСТОРИЯ ОДНОЙ ФОТОГРАФИИ»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сьмо П.Б.Бернштейна_2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81329" y="-195501"/>
            <a:ext cx="5466962" cy="78581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29618" cy="78581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Вырезка из ежедневной  газеты  северо-западного фронта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«за родину!»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от 15 августа 21942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ырезка з газеты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23008" y="708570"/>
            <a:ext cx="5083670" cy="63579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Окружение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демянской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группировка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фашистских войск в начале 1942 года и образование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Рамушевского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коридора» к маю 1942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ХЕМА КОТЛА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85860"/>
            <a:ext cx="7429552" cy="5169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893603" y="3393281"/>
            <a:ext cx="5429288" cy="500066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Письмо Михаила Матусовского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исьмо матусовского.tif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04555" y="-204413"/>
            <a:ext cx="5520574" cy="76438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Книга памяти. Костромская область. Том 5.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71669" y="-357216"/>
            <a:ext cx="5286412" cy="77153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нига памяти. Костромская область. Том 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57356" y="-357214"/>
            <a:ext cx="5500726" cy="7786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улегин М. И. лист потерь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571479"/>
            <a:ext cx="8501122" cy="601925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улегин М. И. лист потерь стр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642918"/>
            <a:ext cx="8501122" cy="58680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улегин М. И. лист потерь.после. стр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500042"/>
            <a:ext cx="8643998" cy="60316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99859" y="3258397"/>
            <a:ext cx="5786454" cy="6983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Письмо П.Б. Бернштейна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(военного фотокорреспондента</a:t>
            </a:r>
            <a:endParaRPr lang="ru-RU" sz="1600" b="1" dirty="0"/>
          </a:p>
        </p:txBody>
      </p:sp>
      <p:pic>
        <p:nvPicPr>
          <p:cNvPr id="5" name="Содержимое 4" descr="письмо П.Б.Бернштейна_1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6055" y="-216100"/>
            <a:ext cx="5656601" cy="77772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707</TotalTime>
  <Words>47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2015  год</vt:lpstr>
      <vt:lpstr>Окружение демянской группировка немецко - фашистских войск в начале 1942 года и образование «Рамушевского коридора» к маю 1942 года</vt:lpstr>
      <vt:lpstr>Письмо Михаила Матусовского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П.Б. Бернштейна  (военного фотокорреспондента</vt:lpstr>
      <vt:lpstr>Презентация PowerPoint</vt:lpstr>
      <vt:lpstr>Вырезка из ежедневной  газеты  северо-западного фронта «за родину!»  от 15 августа 21942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EA-Games</cp:lastModifiedBy>
  <cp:revision>98</cp:revision>
  <dcterms:created xsi:type="dcterms:W3CDTF">2014-11-12T17:06:12Z</dcterms:created>
  <dcterms:modified xsi:type="dcterms:W3CDTF">2016-02-02T17:45:41Z</dcterms:modified>
</cp:coreProperties>
</file>