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70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1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0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8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1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9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03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26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6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3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4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CB95D-292C-4D91-8844-C933CFE60877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3F2A-37E1-4EA6-A96F-AF445A8ED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22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61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01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920879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12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43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920879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46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05678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52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5608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35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332657"/>
            <a:ext cx="4806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Отгадайте загадку: </a:t>
            </a:r>
          </a:p>
          <a:p>
            <a:r>
              <a:rPr lang="ru-RU" sz="2400" dirty="0" smtClean="0"/>
              <a:t>Движенья плавные смычка</a:t>
            </a:r>
          </a:p>
          <a:p>
            <a:endParaRPr lang="ru-RU" sz="2400" dirty="0" smtClean="0"/>
          </a:p>
          <a:p>
            <a:r>
              <a:rPr lang="ru-RU" sz="2400" dirty="0" smtClean="0"/>
              <a:t>Приводит в трепет струны,</a:t>
            </a:r>
          </a:p>
          <a:p>
            <a:endParaRPr lang="ru-RU" sz="2400" dirty="0" smtClean="0"/>
          </a:p>
          <a:p>
            <a:r>
              <a:rPr lang="ru-RU" sz="2400" dirty="0" smtClean="0"/>
              <a:t>Мотив журчит издалека</a:t>
            </a:r>
          </a:p>
          <a:p>
            <a:endParaRPr lang="ru-RU" sz="2400" dirty="0" smtClean="0"/>
          </a:p>
          <a:p>
            <a:r>
              <a:rPr lang="ru-RU" sz="2400" dirty="0" smtClean="0"/>
              <a:t>Поет про ветер лунный.</a:t>
            </a:r>
          </a:p>
          <a:p>
            <a:endParaRPr lang="ru-RU" sz="2400" dirty="0" smtClean="0"/>
          </a:p>
          <a:p>
            <a:r>
              <a:rPr lang="ru-RU" sz="2400" dirty="0" smtClean="0"/>
              <a:t>Как ясен звуков перелив,</a:t>
            </a:r>
          </a:p>
          <a:p>
            <a:endParaRPr lang="ru-RU" sz="2400" dirty="0" smtClean="0"/>
          </a:p>
          <a:p>
            <a:r>
              <a:rPr lang="ru-RU" sz="2400" dirty="0" smtClean="0"/>
              <a:t>В них радость и улыбка,</a:t>
            </a:r>
          </a:p>
          <a:p>
            <a:endParaRPr lang="ru-RU" sz="2400" dirty="0" smtClean="0"/>
          </a:p>
          <a:p>
            <a:r>
              <a:rPr lang="ru-RU" sz="2400" dirty="0" smtClean="0"/>
              <a:t>Звучит мечтательный мотив</a:t>
            </a:r>
          </a:p>
          <a:p>
            <a:endParaRPr lang="ru-RU" sz="2400" dirty="0" smtClean="0"/>
          </a:p>
          <a:p>
            <a:r>
              <a:rPr lang="ru-RU" sz="2400" dirty="0" smtClean="0"/>
              <a:t>Его выводит …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452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7056783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74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7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93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424936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24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064896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866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Кроссворд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</dc:creator>
  <cp:lastModifiedBy>ас</cp:lastModifiedBy>
  <cp:revision>2</cp:revision>
  <dcterms:created xsi:type="dcterms:W3CDTF">2014-04-18T06:23:52Z</dcterms:created>
  <dcterms:modified xsi:type="dcterms:W3CDTF">2014-04-18T06:36:33Z</dcterms:modified>
</cp:coreProperties>
</file>