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635"/>
    <a:srgbClr val="3A30F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cs624822.vk.me/v624822913/4fe0b/oxjPcZJn7LY.jpg"/>
          <p:cNvPicPr>
            <a:picLocks noChangeAspect="1" noChangeArrowheads="1"/>
          </p:cNvPicPr>
          <p:nvPr/>
        </p:nvPicPr>
        <p:blipFill>
          <a:blip r:embed="rId2" cstate="print"/>
          <a:srcRect r="-1000" b="3448"/>
          <a:stretch>
            <a:fillRect/>
          </a:stretch>
        </p:blipFill>
        <p:spPr bwMode="auto">
          <a:xfrm>
            <a:off x="-304800" y="457200"/>
            <a:ext cx="9757682" cy="59436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50825" y="3068638"/>
            <a:ext cx="8642350" cy="0"/>
          </a:xfrm>
          <a:prstGeom prst="line">
            <a:avLst/>
          </a:prstGeom>
          <a:noFill/>
          <a:ln w="92075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0" y="2743200"/>
            <a:ext cx="762000" cy="762000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33526E-6 L 0.91545 -0.00531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1545 -0.00531 L 0.00209 -0.00531 " pathEditMode="relative" rAng="0" ptsTypes="AA">
                                      <p:cBhvr>
                                        <p:cTn id="13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500"/>
                            </p:stCondLst>
                            <p:childTnLst>
                              <p:par>
                                <p:cTn id="15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58382E-6 L 0.91336 3.58382E-6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500"/>
                            </p:stCondLst>
                            <p:childTnLst>
                              <p:par>
                                <p:cTn id="18" presetID="35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1545 -0.00531 L 0.00209 0.00532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7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0"/>
                            </p:stCondLst>
                            <p:childTnLst>
                              <p:par>
                                <p:cTn id="21" presetID="63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00532 L 0.90972 -0.01063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500"/>
                            </p:stCondLst>
                            <p:childTnLst>
                              <p:par>
                                <p:cTn id="24" presetID="35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1545 -0.00531 L -0.0059 -0.00531 " pathEditMode="relative" rAng="0" ptsTypes="AA">
                                      <p:cBhvr>
                                        <p:cTn id="25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500"/>
                            </p:stCondLst>
                            <p:childTnLst>
                              <p:par>
                                <p:cTn id="27" presetID="63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00532 L 0.90972 -0.01063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1500"/>
                            </p:stCondLst>
                            <p:childTnLst>
                              <p:par>
                                <p:cTn id="30" presetID="35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1545 -0.00531 L 0.0099 -0.00531 " pathEditMode="relative" rAng="0" ptsTypes="AA">
                                      <p:cBhvr>
                                        <p:cTn id="31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4500"/>
                            </p:stCondLst>
                            <p:childTnLst>
                              <p:par>
                                <p:cTn id="33" presetID="63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58382E-6 L 0.90555 -0.01041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7500"/>
                            </p:stCondLst>
                            <p:childTnLst>
                              <p:par>
                                <p:cTn id="36" presetID="35" presetClass="path" presetSubtype="0" accel="50000" decel="5000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1545 -0.00531 L -0.0059 -0.00531 " pathEditMode="relative" rAng="0" ptsTypes="AA">
                                      <p:cBhvr>
                                        <p:cTn id="37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5" grpId="1" animBg="1"/>
      <p:bldP spid="5125" grpId="2" animBg="1"/>
      <p:bldP spid="5125" grpId="3" animBg="1"/>
      <p:bldP spid="5125" grpId="4" animBg="1"/>
      <p:bldP spid="5125" grpId="5" animBg="1"/>
      <p:bldP spid="5125" grpId="6" animBg="1"/>
      <p:bldP spid="5125" grpId="7" animBg="1"/>
      <p:bldP spid="5125" grpId="8" animBg="1"/>
      <p:bldP spid="5125" grpId="9" animBg="1"/>
      <p:bldP spid="5125" grpId="1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4356100" y="188913"/>
            <a:ext cx="0" cy="6669087"/>
          </a:xfrm>
          <a:prstGeom prst="line">
            <a:avLst/>
          </a:prstGeom>
          <a:noFill/>
          <a:ln w="8890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3995738" y="188913"/>
            <a:ext cx="720725" cy="792162"/>
          </a:xfrm>
          <a:prstGeom prst="diamond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0531 L 1.11111E-6 0.85479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85479 L 1.11111E-6 0.0053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0532 L 1.11111E-6 0.86011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500"/>
                            </p:stCondLst>
                            <p:childTnLst>
                              <p:par>
                                <p:cTn id="18" presetID="64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85479 L 1.11111E-6 0.00531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0"/>
                            </p:stCondLst>
                            <p:childTnLst>
                              <p:par>
                                <p:cTn id="21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0532 L 1.11111E-6 0.83907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4500"/>
                            </p:stCondLst>
                            <p:childTnLst>
                              <p:par>
                                <p:cTn id="24" presetID="64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85479 L 1.11111E-6 0.00531 " pathEditMode="relative" rAng="0" ptsTypes="AA">
                                      <p:cBhvr>
                                        <p:cTn id="25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0"/>
                            </p:stCondLst>
                            <p:childTnLst>
                              <p:par>
                                <p:cTn id="27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62428E-6 L 1.11111E-6 0.81295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500"/>
                            </p:stCondLst>
                            <p:childTnLst>
                              <p:par>
                                <p:cTn id="30" presetID="64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85479 L 1.11111E-6 0.00531 " pathEditMode="relative" rAng="0" ptsTypes="AA">
                                      <p:cBhvr>
                                        <p:cTn id="31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3500"/>
                            </p:stCondLst>
                            <p:childTnLst>
                              <p:par>
                                <p:cTn id="33" presetID="42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0532 L 1.11111E-6 0.86011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0"/>
                            </p:stCondLst>
                            <p:childTnLst>
                              <p:par>
                                <p:cTn id="36" presetID="64" presetClass="path" presetSubtype="0" accel="50000" decel="5000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85479 L 1.11111E-6 0.00531 " pathEditMode="relative" rAng="0" ptsTypes="AA">
                                      <p:cBhvr>
                                        <p:cTn id="37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6149" grpId="1" animBg="1"/>
      <p:bldP spid="6149" grpId="2" animBg="1"/>
      <p:bldP spid="6149" grpId="3" animBg="1"/>
      <p:bldP spid="6149" grpId="4" animBg="1"/>
      <p:bldP spid="6149" grpId="5" animBg="1"/>
      <p:bldP spid="6149" grpId="6" animBg="1"/>
      <p:bldP spid="6149" grpId="7" animBg="1"/>
      <p:bldP spid="6149" grpId="8" animBg="1"/>
      <p:bldP spid="6149" grpId="9" animBg="1"/>
      <p:bldP spid="6149" grpId="1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611188" y="476250"/>
            <a:ext cx="7993062" cy="6048375"/>
          </a:xfrm>
          <a:prstGeom prst="ellipse">
            <a:avLst/>
          </a:prstGeom>
          <a:noFill/>
          <a:ln w="1047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191000" y="228600"/>
            <a:ext cx="838200" cy="762000"/>
          </a:xfrm>
          <a:prstGeom prst="ellipse">
            <a:avLst/>
          </a:prstGeom>
          <a:solidFill>
            <a:srgbClr val="3A30FA"/>
          </a:solidFill>
          <a:ln>
            <a:solidFill>
              <a:srgbClr val="3A30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path" presetSubtype="0" repeatCount="10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3.87283E-6 C 0.2342 3.87283E-6 0.42916 0.19607 0.42916 0.43838 C 0.42916 0.67884 0.2342 0.87653 -0.00417 0.87653 C -0.24341 0.87653 -0.4375 0.67884 -0.4375 0.43838 C -0.4375 0.19607 -0.24341 3.87283E-6 -0.00417 3.87283E-6 Z " pathEditMode="relative" rAng="0" ptsTypes="fffff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755650" y="549275"/>
            <a:ext cx="7632700" cy="5616575"/>
          </a:xfrm>
          <a:prstGeom prst="ellipse">
            <a:avLst/>
          </a:prstGeom>
          <a:noFill/>
          <a:ln w="1016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4140200" y="188913"/>
            <a:ext cx="863600" cy="720725"/>
          </a:xfrm>
          <a:prstGeom prst="plus">
            <a:avLst>
              <a:gd name="adj" fmla="val 8361"/>
            </a:avLst>
          </a:prstGeom>
          <a:solidFill>
            <a:srgbClr val="592DFB"/>
          </a:solidFill>
          <a:ln w="9525">
            <a:solidFill>
              <a:srgbClr val="3A30F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path" presetSubtype="0" repeatCount="10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92 0.00023 C 0.21128 -0.00925 0.40313 0.16416 0.41042 0.38798 C 0.41597 0.61364 0.23299 0.80601 0.0033 0.81757 C -0.22656 0.82751 -0.4184 0.65364 -0.42413 0.42844 C -0.43108 0.20301 -0.24844 0.01179 -0.01892 0.00023 Z " pathEditMode="relative" rAng="-121815" ptsTypes="fffff">
                                      <p:cBhvr>
                                        <p:cTn id="10" dur="3000" spd="-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4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68313" y="1196975"/>
            <a:ext cx="4032250" cy="4248150"/>
          </a:xfrm>
          <a:prstGeom prst="ellipse">
            <a:avLst/>
          </a:prstGeom>
          <a:noFill/>
          <a:ln w="1016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4572000" y="1052513"/>
            <a:ext cx="4032250" cy="4248150"/>
          </a:xfrm>
          <a:prstGeom prst="ellipse">
            <a:avLst/>
          </a:prstGeom>
          <a:noFill/>
          <a:ln w="1016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0" y="2971800"/>
            <a:ext cx="762000" cy="762000"/>
          </a:xfrm>
          <a:prstGeom prst="ellipse">
            <a:avLst/>
          </a:prstGeom>
          <a:solidFill>
            <a:srgbClr val="007635"/>
          </a:solidFill>
          <a:ln>
            <a:solidFill>
              <a:srgbClr val="0076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path" presetSubtype="0" repeatCount="10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086 C 3.33333E-6 0.15815 0.09878 0.29966 0.21961 0.29966 C 0.36198 0.29966 0.41371 0.14289 0.43541 0.05018 L 0.45833 -0.07398 C 0.48003 -0.1674 0.53489 -0.32069 0.69583 -0.32069 C 0.79878 -0.32069 0.91666 -0.18219 0.91666 -0.01086 C 0.91666 0.15815 0.79878 0.29966 0.69583 0.29966 C 0.53489 0.29966 0.48003 0.14289 0.45833 0.05018 L 0.43541 -0.07398 C 0.41371 -0.1674 0.36198 -0.32069 0.21961 -0.32069 C 0.09878 -0.32069 3.33333E-6 -0.18219 3.33333E-6 -0.01086 Z " pathEditMode="relative" rAng="0" ptsTypes="ffFffffFfff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539750" y="1125538"/>
            <a:ext cx="4032250" cy="4248150"/>
          </a:xfrm>
          <a:prstGeom prst="ellipse">
            <a:avLst/>
          </a:prstGeom>
          <a:noFill/>
          <a:ln w="1016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Oval 3"/>
          <p:cNvSpPr>
            <a:spLocks noChangeArrowheads="1"/>
          </p:cNvSpPr>
          <p:nvPr/>
        </p:nvSpPr>
        <p:spPr bwMode="auto">
          <a:xfrm>
            <a:off x="4572000" y="981075"/>
            <a:ext cx="4032250" cy="4248150"/>
          </a:xfrm>
          <a:prstGeom prst="ellipse">
            <a:avLst/>
          </a:prstGeom>
          <a:noFill/>
          <a:ln w="1016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250824" y="2852738"/>
            <a:ext cx="739776" cy="728662"/>
          </a:xfrm>
          <a:prstGeom prst="pentagon">
            <a:avLst/>
          </a:prstGeom>
          <a:solidFill>
            <a:srgbClr val="007635"/>
          </a:solidFill>
          <a:ln w="9525">
            <a:solidFill>
              <a:srgbClr val="00763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path" presetSubtype="0" repeatCount="10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68208E-6 C 2.77778E-6 0.16994 0.09479 0.31005 0.21076 0.31005 C 0.34739 0.31005 0.3967 0.15468 0.41753 0.06196 L 0.43889 -0.06174 C 0.46007 -0.15469 0.51267 -0.30868 0.66684 -0.30868 C 0.76562 -0.30868 0.87812 -0.16972 0.87812 4.68208E-6 C 0.87812 0.16994 0.76562 0.31005 0.66684 0.31005 C 0.51267 0.31005 0.46007 0.15468 0.43889 0.06196 L 0.41753 -0.06174 C 0.3967 -0.15469 0.34739 -0.30868 0.21076 -0.30868 C 0.09479 -0.30868 2.77778E-6 -0.16972 2.77778E-6 4.68208E-6 Z " pathEditMode="relative" rAng="0" ptsTypes="ffFffffFfff">
                                      <p:cBhvr>
                                        <p:cTn id="10" dur="5000" spd="-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  <p:bldP spid="12293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Зрительная гимнастика</dc:title>
  <dc:creator>Регина</dc:creator>
  <cp:lastModifiedBy>Губарева</cp:lastModifiedBy>
  <cp:revision>9</cp:revision>
  <dcterms:created xsi:type="dcterms:W3CDTF">2016-02-06T06:41:34Z</dcterms:created>
  <dcterms:modified xsi:type="dcterms:W3CDTF">2016-02-06T07:50:33Z</dcterms:modified>
</cp:coreProperties>
</file>