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652A-051E-4AF3-85F4-8CB52A08A11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CA0A-E072-4F5B-B54C-52E140A0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Погодные явления и безопасность человека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ОБЖ 5 класс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Света\Desktop\погода\1239209787_230748_227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872208" cy="21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а\Desktop\погода\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1876425" cy="177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а\Desktop\погода\110136084_large_3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6672"/>
            <a:ext cx="1885950" cy="134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а\Desktop\погода\4c97d2973fe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2448272" cy="232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Погода – </a:t>
            </a:r>
            <a:r>
              <a:rPr lang="ru-RU" sz="3600" dirty="0" smtClean="0"/>
              <a:t>кратковременное состояние атмосферы для определенной местности.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Показатели погоды: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Температура воздуха;</a:t>
            </a:r>
          </a:p>
          <a:p>
            <a:pPr marL="514350" indent="-514350">
              <a:buAutoNum type="arabicPeriod"/>
            </a:pPr>
            <a:r>
              <a:rPr lang="ru-RU" dirty="0" smtClean="0"/>
              <a:t>Атмосферное давление;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Ветер;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Облачность;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Осадки.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Содержимое 4" descr="20120816091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648405" cy="2736304"/>
          </a:xfrm>
        </p:spPr>
      </p:pic>
      <p:pic>
        <p:nvPicPr>
          <p:cNvPr id="6" name="Рисунок 5" descr="C:\Users\Света\Desktop\погода\E9963C41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55679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а\Desktop\погода\vientos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4642">
            <a:off x="2483768" y="4581128"/>
            <a:ext cx="1971675" cy="16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24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погодные явления изображены на слайде?</a:t>
            </a:r>
            <a:endParaRPr lang="ru-RU" sz="3200" dirty="0"/>
          </a:p>
        </p:txBody>
      </p:sp>
      <p:pic>
        <p:nvPicPr>
          <p:cNvPr id="4" name="Содержимое 3" descr="d34a7d3899a145037e4277c48f15648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689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5623_63474227326309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:\Users\Света\Desktop\погода\i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1800200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а\Desktop\погода\535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653136"/>
            <a:ext cx="2848918" cy="19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Гроза – </a:t>
            </a:r>
            <a:r>
              <a:rPr lang="ru-RU" dirty="0" smtClean="0"/>
              <a:t>бурное ненастье с дождем, молнией и громом.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Задание: </a:t>
            </a:r>
            <a:r>
              <a:rPr lang="ru-RU" dirty="0" smtClean="0"/>
              <a:t>Какие меры безопасности во время грозы надо соблюдать?  (с.67 учебника – прочитать)</a:t>
            </a:r>
            <a:endParaRPr lang="ru-RU" dirty="0"/>
          </a:p>
        </p:txBody>
      </p:sp>
      <p:pic>
        <p:nvPicPr>
          <p:cNvPr id="6" name="Рисунок 5" descr="C:\Users\Света\Desktop\погода\59b689a6d0b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400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Гололед – </a:t>
            </a:r>
            <a:r>
              <a:rPr lang="ru-RU" sz="3600" dirty="0" smtClean="0"/>
              <a:t>слой плотного льда, который образуется на поверхности суши при замерзании капель дождя.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339472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0000"/>
                </a:solidFill>
              </a:rPr>
              <a:t>Правила передвижения по улице в гололед</a:t>
            </a:r>
          </a:p>
          <a:p>
            <a:pPr>
              <a:buNone/>
            </a:pPr>
            <a:r>
              <a:rPr lang="ru-RU" sz="2800" dirty="0" smtClean="0"/>
              <a:t>(с.68 – 69 учебника – прочитайте).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2880345" cy="40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247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Безопасное поведение во время метели и пурги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(с. 69 учебника – прочитайте)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Снежный занос – </a:t>
            </a:r>
            <a:r>
              <a:rPr lang="ru-RU" dirty="0" smtClean="0"/>
              <a:t>обильное выпадение снега при скорости ветра более 15 м/с и продолжительности снегопада более 12 часов.</a:t>
            </a:r>
          </a:p>
          <a:p>
            <a:pPr>
              <a:buNone/>
            </a:pPr>
            <a:r>
              <a:rPr lang="ru-RU" b="1" dirty="0" smtClean="0"/>
              <a:t>Пурга – </a:t>
            </a:r>
            <a:r>
              <a:rPr lang="ru-RU" dirty="0" smtClean="0"/>
              <a:t>сильный ветер со снегопадом.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Метель – </a:t>
            </a:r>
            <a:r>
              <a:rPr lang="ru-RU" dirty="0" smtClean="0"/>
              <a:t>перенос снега ветром над земной поверхностью.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317736" cy="27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930226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Параграф 3.1, </a:t>
            </a:r>
            <a:r>
              <a:rPr lang="ru-RU" u="sng" dirty="0" smtClean="0"/>
              <a:t>в тетради написать </a:t>
            </a:r>
            <a:r>
              <a:rPr lang="ru-RU" dirty="0" smtClean="0"/>
              <a:t>правила поведения под дождем, во время грозы и снегопада.</a:t>
            </a:r>
            <a:endParaRPr lang="ru-RU" dirty="0"/>
          </a:p>
        </p:txBody>
      </p:sp>
      <p:pic>
        <p:nvPicPr>
          <p:cNvPr id="4" name="Рисунок 3" descr="C:\Users\Света\Desktop\погода\fragetecken-clipart_426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352675" cy="23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2c9f1a976b9e1267deeedcf84f909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0"/>
            <a:ext cx="7596336" cy="68560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Погодные явления и безопасность человека</vt:lpstr>
      <vt:lpstr>Погода – кратковременное состояние атмосферы для определенной местности.</vt:lpstr>
      <vt:lpstr>Какие погодные явления изображены на слайде?</vt:lpstr>
      <vt:lpstr>Слайд 4</vt:lpstr>
      <vt:lpstr>Гроза – бурное ненастье с дождем, молнией и громом.</vt:lpstr>
      <vt:lpstr>Гололед – слой плотного льда, который образуется на поверхности суши при замерзании капель дождя.</vt:lpstr>
      <vt:lpstr>Безопасное поведение во время метели и пурги  (с. 69 учебника – прочитайте)</vt:lpstr>
      <vt:lpstr>Домашнее задание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Погодные явления и безопасность человека</dc:title>
  <dc:creator>Света</dc:creator>
  <cp:lastModifiedBy>Sveta</cp:lastModifiedBy>
  <cp:revision>22</cp:revision>
  <dcterms:created xsi:type="dcterms:W3CDTF">2014-11-24T10:18:11Z</dcterms:created>
  <dcterms:modified xsi:type="dcterms:W3CDTF">2016-02-13T14:31:08Z</dcterms:modified>
</cp:coreProperties>
</file>