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8" r:id="rId2"/>
    <p:sldId id="271" r:id="rId3"/>
    <p:sldId id="272" r:id="rId4"/>
    <p:sldId id="270" r:id="rId5"/>
    <p:sldId id="261" r:id="rId6"/>
    <p:sldId id="262" r:id="rId7"/>
    <p:sldId id="277" r:id="rId8"/>
    <p:sldId id="263" r:id="rId9"/>
    <p:sldId id="264" r:id="rId10"/>
    <p:sldId id="260" r:id="rId11"/>
    <p:sldId id="273" r:id="rId12"/>
    <p:sldId id="274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83" autoAdjust="0"/>
  </p:normalViewPr>
  <p:slideViewPr>
    <p:cSldViewPr>
      <p:cViewPr varScale="1">
        <p:scale>
          <a:sx n="59" d="100"/>
          <a:sy n="59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FD83-5196-47C7-967B-04EBCB5F00B1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CA65-4737-4588-8851-E6591680F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08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CA65-4737-4588-8851-E6591680F2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w2.google.com/mw-panoramio/photos/medium/2922125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142984"/>
            <a:ext cx="5072098" cy="50006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Кирельск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төп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мәктәбенең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 теле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һәм әдәбияты укытучысы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Абдуллина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Гөлфинә Наил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кызының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туйд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3" y="1285860"/>
            <a:ext cx="2500329" cy="467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858180" cy="1797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Мин-сыйныф җитәкчесе.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Алтынчы сыйныф укучылары мәктәп тормышында,төрле чараларда бик теләп катнашалар.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Фото05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012160" y="2643182"/>
            <a:ext cx="2605319" cy="3620033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Фото05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571744"/>
            <a:ext cx="2714644" cy="3691471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Фото0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40" y="2643182"/>
            <a:ext cx="2714644" cy="3620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92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Укучыларымның</a:t>
            </a:r>
            <a:r>
              <a:rPr lang="ru-RU" dirty="0" smtClean="0"/>
              <a:t> </a:t>
            </a:r>
            <a:r>
              <a:rPr lang="ru-RU" dirty="0" err="1" smtClean="0"/>
              <a:t>уңышлары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272952"/>
            <a:ext cx="3240360" cy="4824536"/>
          </a:xfr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3446002"/>
              </p:ext>
            </p:extLst>
          </p:nvPr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42" name="PDF" r:id="rId4" imgW="1080000" imgH="10800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5023553"/>
              </p:ext>
            </p:extLst>
          </p:nvPr>
        </p:nvGraphicFramePr>
        <p:xfrm>
          <a:off x="1259632" y="1628800"/>
          <a:ext cx="1079500" cy="1079500"/>
        </p:xfrm>
        <a:graphic>
          <a:graphicData uri="http://schemas.openxmlformats.org/presentationml/2006/ole">
            <p:oleObj spid="_x0000_s1043" name="PDF" r:id="rId5" imgW="1080000" imgH="108000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7027183"/>
              </p:ext>
            </p:extLst>
          </p:nvPr>
        </p:nvGraphicFramePr>
        <p:xfrm>
          <a:off x="841375" y="1700213"/>
          <a:ext cx="1096963" cy="1079500"/>
        </p:xfrm>
        <a:graphic>
          <a:graphicData uri="http://schemas.openxmlformats.org/presentationml/2006/ole">
            <p:oleObj spid="_x0000_s1044" name="PDF" r:id="rId6" imgW="1080000" imgH="1080000" progId="">
              <p:embed/>
            </p:oleObj>
          </a:graphicData>
        </a:graphic>
      </p:graphicFrame>
      <p:pic>
        <p:nvPicPr>
          <p:cNvPr id="1032" name="Picture 8" descr="C:\Users\Светлана\Desktop\Imag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1416969"/>
            <a:ext cx="3600400" cy="47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692696"/>
            <a:ext cx="4317876" cy="5616624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4008" y="692696"/>
            <a:ext cx="38164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6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792088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грамоталарым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3" y="1340768"/>
            <a:ext cx="3734204" cy="47853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5" y="1628801"/>
            <a:ext cx="3240360" cy="4176464"/>
          </a:xfrm>
        </p:spPr>
      </p:pic>
    </p:spTree>
    <p:extLst>
      <p:ext uri="{BB962C8B-B14F-4D97-AF65-F5344CB8AC3E}">
        <p14:creationId xmlns:p14="http://schemas.microsoft.com/office/powerpoint/2010/main" xmlns="" val="29450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48680"/>
            <a:ext cx="4032447" cy="5577483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620688"/>
            <a:ext cx="3888432" cy="5400600"/>
          </a:xfrm>
        </p:spPr>
      </p:pic>
    </p:spTree>
    <p:extLst>
      <p:ext uri="{BB962C8B-B14F-4D97-AF65-F5344CB8AC3E}">
        <p14:creationId xmlns:p14="http://schemas.microsoft.com/office/powerpoint/2010/main" xmlns="" val="4667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332656"/>
            <a:ext cx="6741368" cy="4392488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Минем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нәтиҗәм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укучыларымның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уңышлары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яшәвемнең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мәгънәсе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192880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t-RU" sz="3600" i="1" dirty="0" smtClean="0"/>
              <a:t>Дуслар гаеп итмәс:</a:t>
            </a:r>
            <a:br>
              <a:rPr lang="tt-RU" sz="3600" i="1" dirty="0" smtClean="0"/>
            </a:br>
            <a:r>
              <a:rPr lang="tt-RU" sz="3600" i="1" dirty="0" smtClean="0"/>
              <a:t>барам диеп түгел</a:t>
            </a:r>
            <a:br>
              <a:rPr lang="tt-RU" sz="3600" i="1" dirty="0" smtClean="0"/>
            </a:br>
            <a:r>
              <a:rPr lang="tt-RU" sz="3600" i="1" dirty="0" smtClean="0"/>
              <a:t>Актанышка,</a:t>
            </a:r>
            <a:br>
              <a:rPr lang="tt-RU" sz="3600" i="1" dirty="0" smtClean="0"/>
            </a:br>
            <a:r>
              <a:rPr lang="tt-RU" sz="3600" i="1" dirty="0" smtClean="0"/>
              <a:t>кайтам әле диеп җырласам .</a:t>
            </a:r>
            <a:endParaRPr lang="ru-RU" sz="3600" i="1" dirty="0"/>
          </a:p>
        </p:txBody>
      </p:sp>
      <p:pic>
        <p:nvPicPr>
          <p:cNvPr id="3074" name="Picture 2" descr="C:\Users\Администратор\Desktop\авылым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195736" y="2708920"/>
            <a:ext cx="4633382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861048"/>
            <a:ext cx="7143800" cy="23042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t-RU" sz="3100" i="1" dirty="0" smtClean="0">
                <a:latin typeface="Times New Roman" pitchFamily="18" charset="0"/>
                <a:cs typeface="Times New Roman" pitchFamily="18" charset="0"/>
              </a:rPr>
              <a:t>Агыйделне иңләп йөздем.</a:t>
            </a:r>
            <a:br>
              <a:rPr lang="tt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atin typeface="Times New Roman" pitchFamily="18" charset="0"/>
                <a:cs typeface="Times New Roman" pitchFamily="18" charset="0"/>
              </a:rPr>
              <a:t>      Тәмләп эчтем аның суларын.</a:t>
            </a:r>
            <a:br>
              <a:rPr lang="tt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atin typeface="Times New Roman" pitchFamily="18" charset="0"/>
                <a:cs typeface="Times New Roman" pitchFamily="18" charset="0"/>
              </a:rPr>
              <a:t>Кайларда гына йөрсәм дә,</a:t>
            </a:r>
            <a:br>
              <a:rPr lang="tt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100" i="1" dirty="0" smtClean="0">
                <a:latin typeface="Times New Roman" pitchFamily="18" charset="0"/>
                <a:cs typeface="Times New Roman" pitchFamily="18" charset="0"/>
              </a:rPr>
              <a:t>    Кабат сиңа кайта юлларым</a:t>
            </a: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pic>
        <p:nvPicPr>
          <p:cNvPr id="4098" name="Picture 2" descr="C:\Users\Администратор\Desktop\921935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flipV="1">
            <a:off x="971600" y="336884"/>
            <a:ext cx="7200800" cy="32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1656184"/>
          </a:xfrm>
        </p:spPr>
        <p:txBody>
          <a:bodyPr/>
          <a:lstStyle/>
          <a:p>
            <a:pPr marL="0" indent="0">
              <a:buNone/>
            </a:pPr>
            <a:r>
              <a:rPr lang="tt-RU" dirty="0" smtClean="0"/>
              <a:t>Туган ягым-Актанышым</a:t>
            </a:r>
            <a:endParaRPr lang="ru-RU" dirty="0"/>
          </a:p>
        </p:txBody>
      </p:sp>
      <p:pic>
        <p:nvPicPr>
          <p:cNvPr id="4" name="Содержимое 3" descr="http://mw2.google.com/mw-panoramio/photos/thumbnail/29221251.jpg">
            <a:hlinkClick r:id="rId2" tooltip="&quot;Автор: Паша Гончаренко&lt;br&gt;Деревенский пруд&quot;"/>
          </p:cNvPr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79712" y="1988840"/>
            <a:ext cx="57606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32398" y="642917"/>
            <a:ext cx="8168691" cy="3127368"/>
            <a:chOff x="583393" y="1344094"/>
            <a:chExt cx="7949421" cy="5483318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81903"/>
              <a:chOff x="607288" y="-815361"/>
              <a:chExt cx="7925152" cy="522759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3440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tt-RU" dirty="0" smtClean="0">
                    <a:solidFill>
                      <a:srgbClr val="C00000"/>
                    </a:solidFill>
                  </a:rPr>
                  <a:t>  </a:t>
                </a:r>
                <a:r>
                  <a:rPr lang="tt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2008 нче елдан алып бүгенге көнгә кадәр </a:t>
                </a:r>
                <a:r>
                  <a:rPr lang="ru-RU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Кирельск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төп</a:t>
                </a:r>
                <a:r>
                  <a:rPr lang="tt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мәктәбендә татар теле һәм әдәбияты укытучысы булып эшлим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0"/>
                <a:ext cx="6491880" cy="5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dirty="0" smtClean="0"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83393" y="6179850"/>
              <a:ext cx="4796907" cy="64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5122" name="Picture 2" descr="C:\Users\Администратор\Desktop\Фото0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4000528" cy="3492197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Фото05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714619"/>
            <a:ext cx="3855941" cy="349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19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967335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tt-RU" sz="2800" i="1" dirty="0" smtClean="0">
                <a:solidFill>
                  <a:srgbClr val="7030A0"/>
                </a:solidFill>
                <a:latin typeface="Times New Roman"/>
                <a:ea typeface="+mn-ea"/>
              </a:rPr>
              <a:t>                        Минем мәктәбем</a:t>
            </a:r>
            <a:r>
              <a:rPr lang="ru-RU" sz="2800" dirty="0" smtClean="0">
                <a:latin typeface="Times New Roman"/>
                <a:ea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1412776"/>
            <a:ext cx="4392488" cy="4248472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67545" y="1412776"/>
            <a:ext cx="3456384" cy="42245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tt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1872 </a:t>
            </a:r>
            <a:r>
              <a:rPr lang="tt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елда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Кирельск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авылында беренче мәртәбә мәктәп ачыла.</a:t>
            </a: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tt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tt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нче елда  салынган ике катлы мәктәп бүгенге көнгә кадәр  балаларга тирән белем бирә.Мәктәптә үз эшенең остасы булган югары белемле </a:t>
            </a:r>
            <a:r>
              <a:rPr lang="tt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укытучылар </a:t>
            </a:r>
            <a:r>
              <a:rPr lang="tt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укыта.</a:t>
            </a: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7211144" cy="1008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дус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яшибез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бергә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эшлибез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Барлык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бәйрәмнәрне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бергәләп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үткәрәбез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484784"/>
            <a:ext cx="7488832" cy="5112568"/>
          </a:xfrm>
        </p:spPr>
      </p:pic>
    </p:spTree>
    <p:extLst>
      <p:ext uri="{BB962C8B-B14F-4D97-AF65-F5344CB8AC3E}">
        <p14:creationId xmlns:p14="http://schemas.microsoft.com/office/powerpoint/2010/main" xmlns="" val="32780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42844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Гөлфинә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Наил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кызы</a:t>
            </a: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 балаларына татар теле </a:t>
            </a: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һәм әдәбияты укытам.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белемле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Минзәлә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училищесын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Дәүләт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институтыны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ң татар теле бүлеген тәмамладым.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Пед.стажым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404665"/>
            <a:ext cx="40324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87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2240868"/>
            <a:ext cx="2951192" cy="25202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әйләнешле сөйләм телен үстерү.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55040" y="3248980"/>
            <a:ext cx="3240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7416" y="4761148"/>
            <a:ext cx="360040" cy="517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908108" y="3248980"/>
            <a:ext cx="30344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0"/>
            <a:ext cx="8572528" cy="129614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темам: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85222" y="1772816"/>
            <a:ext cx="324036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17058" y="2006842"/>
            <a:ext cx="2719438" cy="22862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технологиясе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2006842"/>
            <a:ext cx="2908108" cy="250227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Фәнни тикшеренү эшчәнлеген оештыру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27784" y="5278524"/>
            <a:ext cx="3851292" cy="14628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Шәхескә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юнәлдерелгән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15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150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PDF</vt:lpstr>
      <vt:lpstr>Кирельск төп мәктәбенең татар теле һәм әдәбияты укытучысы Абдуллина Гөлфинә Наил кызының презентациясе.</vt:lpstr>
      <vt:lpstr>Дуслар гаеп итмәс: барам диеп түгел Актанышка, кайтам әле диеп җырласам .</vt:lpstr>
      <vt:lpstr>Агыйделне иңләп йөздем.       Тәмләп эчтем аның суларын. Кайларда гына йөрсәм дә,     Кабат сиңа кайта юлларым </vt:lpstr>
      <vt:lpstr>Туган ягым-Актанышым</vt:lpstr>
      <vt:lpstr>Слайд 5</vt:lpstr>
      <vt:lpstr>                        Минем мәктәбем </vt:lpstr>
      <vt:lpstr>Слайд 7</vt:lpstr>
      <vt:lpstr>Слайд 8</vt:lpstr>
      <vt:lpstr>Слайд 9</vt:lpstr>
      <vt:lpstr>Мин-сыйныф җитәкчесе. Алтынчы сыйныф укучылары мәктәп тормышында,төрле чараларда бик теләп катнашалар.</vt:lpstr>
      <vt:lpstr>Укучыларымның уңышлары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Rushaniya</dc:creator>
  <cp:lastModifiedBy>DNA7 X86</cp:lastModifiedBy>
  <cp:revision>46</cp:revision>
  <dcterms:created xsi:type="dcterms:W3CDTF">2016-02-05T14:03:42Z</dcterms:created>
  <dcterms:modified xsi:type="dcterms:W3CDTF">2016-02-16T15:57:39Z</dcterms:modified>
</cp:coreProperties>
</file>