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7" r:id="rId2"/>
    <p:sldId id="270" r:id="rId3"/>
    <p:sldId id="271" r:id="rId4"/>
    <p:sldId id="272" r:id="rId5"/>
    <p:sldId id="267" r:id="rId6"/>
    <p:sldId id="260" r:id="rId7"/>
    <p:sldId id="261" r:id="rId8"/>
    <p:sldId id="262" r:id="rId9"/>
    <p:sldId id="273" r:id="rId10"/>
    <p:sldId id="263" r:id="rId11"/>
    <p:sldId id="269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аня" initials="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3F1F"/>
    <a:srgbClr val="C3EBF3"/>
    <a:srgbClr val="96DCEA"/>
    <a:srgbClr val="FFD1A3"/>
    <a:srgbClr val="FFA829"/>
    <a:srgbClr val="CCFFCC"/>
    <a:srgbClr val="00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8175" autoAdjust="0"/>
  </p:normalViewPr>
  <p:slideViewPr>
    <p:cSldViewPr>
      <p:cViewPr varScale="1">
        <p:scale>
          <a:sx n="59" d="100"/>
          <a:sy n="59" d="100"/>
        </p:scale>
        <p:origin x="-18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453C9-1687-47BD-B3C3-262CE5A2CAFA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AC8C2-C07B-4CDE-A009-0C084370C2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C8C2-C07B-4CDE-A009-0C084370C21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B37C717E-0E12-4BFC-85A9-261AC6C4FD04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4EE942-6DBC-49F8-9BD0-2134F08BBE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43ED6C-1493-4297-8BCE-95326C0690CC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9D735-0CA2-4F24-BB41-01FF326B1D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D3854-022E-43FB-ABFF-711C3FF7FCA7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C8CDE-C75E-4577-BE4C-7F930322FF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8159D3F9-CD94-4DDA-A6F5-B248D7363256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4A225-2E83-4D04-BC3B-DFC646EFF3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70BC7D51-1B76-40D5-9B4D-5F44AF94ED05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EC1AF822-824D-4C4D-953F-F5B0EC8DEE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6A5106CB-59D8-4443-A8BA-4D0E9E204515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C1BC5EC6-68FC-48AD-97A5-59F5E556C4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D72C4F16-A529-473C-9EE9-205460A698DF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757C08F-9CF3-4B05-9857-AF133BBF71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989F91-B598-4BD2-9447-CBABF5E8010B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FD6D6-1C2C-4DE2-9D88-13F2EBD25F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AD0A877B-8760-45DD-97A7-494DF8C1653C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499F3EA7-5C19-40EE-BAD5-E0B4731BE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9CD2524-704D-4DF0-9AA9-9B67548C0ECA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AF5EA31-C079-48BA-8441-CD3BB63C88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32EBC98-D5DA-48CD-9E23-7B18FEE4B0D1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10B898ED-4258-4E87-94BD-5D7EC4F371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39D4576-C7E9-4948-A857-D5F98FC0847D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27E8EBB-E02E-4201-978F-CF3D4BC2E4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692150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50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Игра –</a:t>
            </a:r>
            <a:r>
              <a:rPr lang="ru-RU" sz="5000" b="1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путешествие «Веселая </a:t>
            </a:r>
            <a:r>
              <a:rPr lang="ru-RU" sz="50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экономика»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69847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68313" y="5300663"/>
            <a:ext cx="8207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Жбанова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Е.В. ,учитель экономики МБОУ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Кочуновской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ООШ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684213" y="620713"/>
            <a:ext cx="77724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smtClean="0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Станция «Задачная»</a:t>
            </a:r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2132856"/>
            <a:ext cx="7777163" cy="432033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1. Иван Иванов увидел, что в Астрахани черная икра продается по 2 рубля за фунт. Он купил икры на 110 рублей, привез ее в Нижний Новгород и продал там по 3 рубля за фунт. Сколько денег получил Иван, если 5 фунтов икры он съел в дороге?  </a:t>
            </a:r>
          </a:p>
          <a:p>
            <a:pPr algn="just"/>
            <a:r>
              <a:rPr lang="ru-RU" sz="2400" b="1" dirty="0" smtClean="0"/>
              <a:t>2. Иван Иванов купил в Африке 20 </a:t>
            </a:r>
            <a:r>
              <a:rPr lang="ru-RU" sz="2400" b="1" dirty="0" err="1" smtClean="0"/>
              <a:t>страусиных</a:t>
            </a:r>
            <a:r>
              <a:rPr lang="ru-RU" sz="2400" b="1" dirty="0" smtClean="0"/>
              <a:t> яиц по 2 рубля за штуку. Пока он вез их, из каждого яйца вылупился страусенок. Страусят Иван продал по 5 рублей за штуку. На сколько больше </a:t>
            </a:r>
            <a:r>
              <a:rPr lang="ru-RU" sz="2400" b="1" smtClean="0"/>
              <a:t>денег Иван </a:t>
            </a:r>
            <a:r>
              <a:rPr lang="ru-RU" sz="2400" b="1" dirty="0" smtClean="0"/>
              <a:t>получил, чем потратил? 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b="1" dirty="0"/>
          </a:p>
        </p:txBody>
      </p:sp>
      <p:pic>
        <p:nvPicPr>
          <p:cNvPr id="20483" name="Picture 2" descr="C:\Users\Ваня\Desktop\iзадач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620713"/>
            <a:ext cx="77724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dirty="0" smtClean="0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Станция «Задачная» Ответ</a:t>
            </a:r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454400" y="1844675"/>
            <a:ext cx="5689600" cy="46085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z="2800" dirty="0" smtClean="0">
              <a:cs typeface="Calibri" pitchFamily="34" charset="0"/>
              <a:sym typeface="Symbol" pitchFamily="18" charset="2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000" dirty="0" smtClean="0">
              <a:cs typeface="Calibri" pitchFamily="34" charset="0"/>
              <a:sym typeface="Symbol" pitchFamily="18" charset="2"/>
            </a:endParaRP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 sz="2000" dirty="0" smtClean="0">
                <a:cs typeface="Calibri" pitchFamily="34" charset="0"/>
                <a:sym typeface="Symbol" pitchFamily="18" charset="2"/>
              </a:rPr>
              <a:t>1. 150 рублей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 sz="2000" dirty="0" smtClean="0">
                <a:cs typeface="Calibri" pitchFamily="34" charset="0"/>
                <a:sym typeface="Symbol" pitchFamily="18" charset="2"/>
              </a:rPr>
              <a:t>2.  на 60 рублей</a:t>
            </a:r>
            <a:endParaRPr lang="en-US" sz="2000" dirty="0" smtClean="0">
              <a:cs typeface="Calibri" pitchFamily="34" charset="0"/>
              <a:sym typeface="Symbol" pitchFamily="18" charset="2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30035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>
          <a:xfrm>
            <a:off x="611188" y="476250"/>
            <a:ext cx="7772400" cy="1008063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Станция «Творческая»</a:t>
            </a:r>
          </a:p>
        </p:txBody>
      </p:sp>
      <p:sp>
        <p:nvSpPr>
          <p:cNvPr id="3" name="Подзаголовок 2" descr="Папирус"/>
          <p:cNvSpPr>
            <a:spLocks noGrp="1"/>
          </p:cNvSpPr>
          <p:nvPr>
            <p:ph type="subTitle" idx="1"/>
          </p:nvPr>
        </p:nvSpPr>
        <p:spPr>
          <a:xfrm>
            <a:off x="611188" y="1916113"/>
            <a:ext cx="7921625" cy="1873250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>
                <a:solidFill>
                  <a:schemeClr val="tx1"/>
                </a:solidFill>
              </a:rPr>
              <a:t>Придумайте и нарисуйте свою монету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1" name="Picture 2" descr="C:\Users\Ваня\Downloads\1 ко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508500"/>
            <a:ext cx="122396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Ваня\Downloads\5 руб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4437063"/>
            <a:ext cx="18002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C:\Users\Ваня\Downloads\10 руб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365625"/>
            <a:ext cx="1930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772400" cy="1008063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Станция прибытия</a:t>
            </a:r>
            <a:endParaRPr lang="ru-RU" sz="4800" b="1" dirty="0" smtClean="0">
              <a:solidFill>
                <a:srgbClr val="005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1773238"/>
            <a:ext cx="7488237" cy="2016125"/>
          </a:xfrm>
        </p:spPr>
        <p:txBody>
          <a:bodyPr/>
          <a:lstStyle/>
          <a:p>
            <a:pPr algn="l" eaLnBrk="1" hangingPunct="1"/>
            <a:r>
              <a:rPr lang="ru-RU" b="1" dirty="0" smtClean="0">
                <a:solidFill>
                  <a:schemeClr val="tx1"/>
                </a:solidFill>
              </a:rPr>
              <a:t>Их делают из разного материала. У одних людей их много, а у других мало. В разных странах их называют по-разному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3555" name="Picture 2" descr="C:\Users\Ваня\Desktop\короб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3284538"/>
            <a:ext cx="561657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AutoShape 6"/>
          <p:cNvSpPr>
            <a:spLocks/>
          </p:cNvSpPr>
          <p:nvPr/>
        </p:nvSpPr>
        <p:spPr bwMode="auto">
          <a:xfrm>
            <a:off x="971550" y="5157788"/>
            <a:ext cx="2592388" cy="1185862"/>
          </a:xfrm>
          <a:prstGeom prst="borderCallout1">
            <a:avLst>
              <a:gd name="adj1" fmla="val 27977"/>
              <a:gd name="adj2" fmla="val 102940"/>
              <a:gd name="adj3" fmla="val 27977"/>
              <a:gd name="adj4" fmla="val 15211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/>
              <a:t>Что в коробке?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Пункт отправления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36326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654"/>
                <a:gridCol w="783654"/>
                <a:gridCol w="783654"/>
                <a:gridCol w="783654"/>
                <a:gridCol w="783654"/>
                <a:gridCol w="783654"/>
                <a:gridCol w="783654"/>
                <a:gridCol w="783654"/>
                <a:gridCol w="589088"/>
                <a:gridCol w="568848"/>
                <a:gridCol w="559863"/>
                <a:gridCol w="37623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д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н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д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е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ф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д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ш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н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ю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р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ч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х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з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97" y="3789039"/>
            <a:ext cx="4824412" cy="305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/>
          <a:lstStyle/>
          <a:p>
            <a:pPr algn="ctr"/>
            <a:r>
              <a:rPr lang="ru-RU" b="1" dirty="0" smtClean="0"/>
              <a:t>Искусство ведения домашнего хозяйства</a:t>
            </a:r>
            <a:endParaRPr lang="ru-RU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626469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Станция «Загадочная»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(680)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480720" cy="331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800" b="1" dirty="0" smtClean="0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Станция «Древнегреческая»</a:t>
            </a:r>
          </a:p>
        </p:txBody>
      </p:sp>
      <p:sp>
        <p:nvSpPr>
          <p:cNvPr id="16386" name="Подзаголовок 2"/>
          <p:cNvSpPr>
            <a:spLocks/>
          </p:cNvSpPr>
          <p:nvPr/>
        </p:nvSpPr>
        <p:spPr bwMode="auto">
          <a:xfrm>
            <a:off x="900113" y="1341438"/>
            <a:ext cx="76327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800">
                <a:latin typeface="Calibri" pitchFamily="34" charset="0"/>
              </a:rPr>
              <a:t>На острове Тао-Рао деньгами служили акульи зубы, раковины и перья редкой птицы. За один акулий зуб  давали 3 раковины. Одна раковина равнялась  2 перьям. Посмотрите на рисунок. Как вы думаете кто из воинов самый богатый?</a:t>
            </a:r>
          </a:p>
        </p:txBody>
      </p:sp>
      <p:pic>
        <p:nvPicPr>
          <p:cNvPr id="16387" name="Picture 2" descr="C:\Users\Ваня\Desktop\кто самый богат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005263"/>
            <a:ext cx="6350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77724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dirty="0" smtClean="0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Станция «Бережливая»</a:t>
            </a:r>
          </a:p>
        </p:txBody>
      </p:sp>
      <p:pic>
        <p:nvPicPr>
          <p:cNvPr id="17410" name="Picture 2" descr="C:\Users\Ваня\Desktop\валю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725144"/>
            <a:ext cx="367240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C:\Users\Ваня\Desktop\1моне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725145"/>
            <a:ext cx="302446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4" name="Rectangle 117"/>
          <p:cNvSpPr>
            <a:spLocks noChangeArrowheads="1"/>
          </p:cNvSpPr>
          <p:nvPr/>
        </p:nvSpPr>
        <p:spPr bwMode="auto">
          <a:xfrm>
            <a:off x="0" y="4389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922838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40287" y="671403"/>
            <a:ext cx="806342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Выберите из приведенных ниже примеров те, которые говорят о проявлении людьми бережливости.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Морозной зимой в квартире не заклеены щели в оконных рамах.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Подростки вырезают ножом свои имена на скамейке в парке.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Бабушка вяжет из старого поношенного шерстяного свитера носки.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 мусорном контейнере валяются куски хлеба.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Дети ремонтируют книги в библиотеке.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Соседи старые газеты сдают в пункт приема макулатуры.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Молодые люди делают на стенах домов и заборов надписи и рисунки.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Школьники очищают водоемы от мусора.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Из плохо закрытого крана капает вода.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Из зачерствевшего хлеба сестра приготовила сухарики.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323850" y="260350"/>
            <a:ext cx="8424863" cy="8636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800" b="1" smtClean="0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Станция «Сберегательная»</a:t>
            </a:r>
          </a:p>
        </p:txBody>
      </p:sp>
      <p:graphicFrame>
        <p:nvGraphicFramePr>
          <p:cNvPr id="18507" name="Group 75"/>
          <p:cNvGraphicFramePr>
            <a:graphicFrameLocks noGrp="1"/>
          </p:cNvGraphicFramePr>
          <p:nvPr/>
        </p:nvGraphicFramePr>
        <p:xfrm>
          <a:off x="1619250" y="1341438"/>
          <a:ext cx="6096000" cy="509016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Выражение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Дешево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Дорого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 вес золота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 бесценок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 божеской цене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 подступиться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Задаром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Цена кусается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 по карману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 сходной цене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Влетит в копеечку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 гроши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E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611188" y="476250"/>
            <a:ext cx="7772400" cy="6492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800" b="1" dirty="0" smtClean="0">
                <a:solidFill>
                  <a:srgbClr val="005800"/>
                </a:solidFill>
                <a:latin typeface="Times New Roman" pitchFamily="18" charset="0"/>
                <a:cs typeface="Times New Roman" pitchFamily="18" charset="0"/>
              </a:rPr>
              <a:t>Станция «Веселая»</a:t>
            </a:r>
          </a:p>
        </p:txBody>
      </p:sp>
      <p:sp>
        <p:nvSpPr>
          <p:cNvPr id="19458" name="Подзаголовок 2" descr="Полотно"/>
          <p:cNvSpPr>
            <a:spLocks noGrp="1"/>
          </p:cNvSpPr>
          <p:nvPr>
            <p:ph type="subTitle" idx="1"/>
          </p:nvPr>
        </p:nvSpPr>
        <p:spPr>
          <a:xfrm>
            <a:off x="1331913" y="2205038"/>
            <a:ext cx="6911975" cy="3024187"/>
          </a:xfr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5F3F1F"/>
            </a:solidFill>
          </a:ln>
        </p:spPr>
        <p:txBody>
          <a:bodyPr>
            <a:normAutofit fontScale="62500" lnSpcReduction="20000"/>
          </a:bodyPr>
          <a:lstStyle/>
          <a:p>
            <a:pPr algn="ctr">
              <a:lnSpc>
                <a:spcPct val="90000"/>
              </a:lnSpc>
            </a:pPr>
            <a:r>
              <a:rPr lang="ru-RU" sz="6600" b="1" i="1" dirty="0">
                <a:solidFill>
                  <a:schemeClr val="bg2"/>
                </a:solidFill>
              </a:rPr>
              <a:t>Расскажите про покупки,</a:t>
            </a:r>
            <a:br>
              <a:rPr lang="ru-RU" sz="6600" b="1" i="1" dirty="0">
                <a:solidFill>
                  <a:schemeClr val="bg2"/>
                </a:solidFill>
              </a:rPr>
            </a:br>
            <a:r>
              <a:rPr lang="ru-RU" sz="6600" b="1" i="1" dirty="0">
                <a:solidFill>
                  <a:schemeClr val="bg2"/>
                </a:solidFill>
              </a:rPr>
              <a:t>Про какие про покупки?</a:t>
            </a:r>
            <a:br>
              <a:rPr lang="ru-RU" sz="6600" b="1" i="1" dirty="0">
                <a:solidFill>
                  <a:schemeClr val="bg2"/>
                </a:solidFill>
              </a:rPr>
            </a:br>
            <a:r>
              <a:rPr lang="ru-RU" sz="6600" b="1" i="1" dirty="0">
                <a:solidFill>
                  <a:schemeClr val="bg2"/>
                </a:solidFill>
              </a:rPr>
              <a:t>Про покупки, про покупки,</a:t>
            </a:r>
            <a:br>
              <a:rPr lang="ru-RU" sz="6600" b="1" i="1" dirty="0">
                <a:solidFill>
                  <a:schemeClr val="bg2"/>
                </a:solidFill>
              </a:rPr>
            </a:br>
            <a:r>
              <a:rPr lang="ru-RU" sz="6600" b="1" i="1" dirty="0">
                <a:solidFill>
                  <a:schemeClr val="bg2"/>
                </a:solidFill>
              </a:rPr>
              <a:t>Про </a:t>
            </a:r>
            <a:r>
              <a:rPr lang="ru-RU" sz="6600" b="1" i="1" dirty="0" err="1">
                <a:solidFill>
                  <a:schemeClr val="bg2"/>
                </a:solidFill>
              </a:rPr>
              <a:t>покупочки</a:t>
            </a:r>
            <a:r>
              <a:rPr lang="ru-RU" sz="6600" b="1" i="1" dirty="0">
                <a:solidFill>
                  <a:schemeClr val="bg2"/>
                </a:solidFill>
              </a:rPr>
              <a:t> мои.</a:t>
            </a:r>
            <a:endParaRPr lang="ru-RU" sz="6100" b="1" i="1" dirty="0" smtClean="0">
              <a:solidFill>
                <a:schemeClr val="bg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Станция «Игровая»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Из слова ЭКОНОМИКА составьте как можно больше слов — нарицательных существительных в начальной форме.</a:t>
            </a:r>
          </a:p>
          <a:p>
            <a:pPr algn="ctr"/>
            <a:endParaRPr lang="ru-RU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3645024"/>
            <a:ext cx="3537103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367</TotalTime>
  <Words>458</Words>
  <Application>Microsoft Office PowerPoint</Application>
  <PresentationFormat>Экран (4:3)</PresentationFormat>
  <Paragraphs>101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Игра –путешествие «Веселая экономика»</vt:lpstr>
      <vt:lpstr>Пункт отправления</vt:lpstr>
      <vt:lpstr>Ответ</vt:lpstr>
      <vt:lpstr>Станция «Загадочная»</vt:lpstr>
      <vt:lpstr>Станция «Древнегреческая»</vt:lpstr>
      <vt:lpstr>Станция «Бережливая»</vt:lpstr>
      <vt:lpstr>Станция «Сберегательная»</vt:lpstr>
      <vt:lpstr>Станция «Веселая»</vt:lpstr>
      <vt:lpstr>Станция «Игровая»</vt:lpstr>
      <vt:lpstr>Станция «Задачная»</vt:lpstr>
      <vt:lpstr>Станция «Задачная» Ответ</vt:lpstr>
      <vt:lpstr>Станция «Творческая»</vt:lpstr>
      <vt:lpstr>Станция прибытия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страну  Экономика</dc:title>
  <dc:creator>Ваня</dc:creator>
  <cp:lastModifiedBy>Windows User</cp:lastModifiedBy>
  <cp:revision>70</cp:revision>
  <dcterms:created xsi:type="dcterms:W3CDTF">2014-11-16T12:06:29Z</dcterms:created>
  <dcterms:modified xsi:type="dcterms:W3CDTF">2016-01-26T18:06:13Z</dcterms:modified>
</cp:coreProperties>
</file>