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71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73075F-278E-42E2-82FD-A1A04A13A00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42D51E-22C7-4A52-B283-8C4E02559F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29614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583264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Организация привалов и ночлегов в процессе турпохода школьников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4" name="Рисунок 3" descr="C:\Users\Sveta\Desktop\поход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024336" cy="23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поход\92725-1284618371_1509e04aimage35184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24944"/>
            <a:ext cx="29894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Просушивание  одежды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754760" cy="44348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солнечную погоду обеденный привал можно использовать для просушки одежды и снаряжения.</a:t>
            </a:r>
          </a:p>
          <a:p>
            <a:r>
              <a:rPr lang="ru-RU" dirty="0" smtClean="0"/>
              <a:t>При ненастье заранее выбрать площадку для палатки, все рюкзаки сложить в одно место и укрыть плащом. </a:t>
            </a:r>
            <a:endParaRPr lang="ru-RU" dirty="0"/>
          </a:p>
        </p:txBody>
      </p:sp>
      <p:pic>
        <p:nvPicPr>
          <p:cNvPr id="5" name="Содержимое 4" descr="14290_html_m283f212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916832"/>
            <a:ext cx="4474840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04088"/>
            <a:ext cx="6851104" cy="6366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Зимний обеденный привал: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Зимний обеденный привал короче летнего: его продолжительность зависит от скорости разведения костра и приготовления горячей пищи;</a:t>
            </a:r>
          </a:p>
          <a:p>
            <a:r>
              <a:rPr lang="ru-RU" dirty="0" smtClean="0"/>
              <a:t>Остановившись, не снимая рюкзаков и лыж, сначала утоптать снег на площадке;</a:t>
            </a:r>
          </a:p>
          <a:p>
            <a:r>
              <a:rPr lang="ru-RU" dirty="0" smtClean="0"/>
              <a:t>Далее руководитель распределяет обязанности.</a:t>
            </a:r>
          </a:p>
          <a:p>
            <a:endParaRPr lang="ru-RU" dirty="0"/>
          </a:p>
        </p:txBody>
      </p:sp>
      <p:pic>
        <p:nvPicPr>
          <p:cNvPr id="5" name="Содержимое 4" descr="1-3-organizaciya-turistskogo-byta-privaly-i_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536504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27504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Ночлеги и дневки: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Установка палаток и оборудования лагеря.</a:t>
            </a:r>
          </a:p>
          <a:p>
            <a:r>
              <a:rPr lang="ru-RU" dirty="0" smtClean="0"/>
              <a:t>Копают яму для мусора.</a:t>
            </a:r>
          </a:p>
          <a:p>
            <a:r>
              <a:rPr lang="ru-RU" dirty="0" smtClean="0"/>
              <a:t>Организовывают кострище;</a:t>
            </a:r>
          </a:p>
          <a:p>
            <a:r>
              <a:rPr lang="ru-RU" dirty="0" smtClean="0"/>
              <a:t>Заготовка топлива;</a:t>
            </a:r>
          </a:p>
          <a:p>
            <a:r>
              <a:rPr lang="ru-RU" dirty="0" smtClean="0"/>
              <a:t>Сооружение из подручного материала скамеек и вешалок.</a:t>
            </a:r>
          </a:p>
          <a:p>
            <a:r>
              <a:rPr lang="ru-RU" dirty="0" smtClean="0"/>
              <a:t>Время общего отбоя обычно в 23.00, после него не допускается шума и разговоров</a:t>
            </a:r>
          </a:p>
          <a:p>
            <a:endParaRPr lang="ru-RU" dirty="0"/>
          </a:p>
        </p:txBody>
      </p:sp>
      <p:pic>
        <p:nvPicPr>
          <p:cNvPr id="5" name="Содержимое 4" descr="lisay_4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96044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374032" cy="970432"/>
          </a:xfrm>
        </p:spPr>
        <p:txBody>
          <a:bodyPr/>
          <a:lstStyle/>
          <a:p>
            <a:pPr algn="ctr"/>
            <a:r>
              <a:rPr lang="ru-RU" sz="3200" b="1" dirty="0" smtClean="0"/>
              <a:t>СОВЕТ: 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Определенное время отводится на ремонт личного снаряжения и одежды.</a:t>
            </a:r>
          </a:p>
          <a:p>
            <a:r>
              <a:rPr lang="ru-RU" sz="2800" dirty="0" smtClean="0"/>
              <a:t>Оставшееся время – на спортивные игры, сбор грибов и ягод, прогулки и экскурсии по местности.</a:t>
            </a:r>
            <a:endParaRPr lang="ru-RU" sz="2800" dirty="0"/>
          </a:p>
        </p:txBody>
      </p:sp>
      <p:pic>
        <p:nvPicPr>
          <p:cNvPr id="5" name="Содержимое 4" descr="3f2fc29661b3cfcfde9ac0d456ecfda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26437" y="1628800"/>
            <a:ext cx="5066043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10081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Свертывание туристского лагеря: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4040188" cy="480352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Укладка рюкзаков (зимой или в дождь рюкзаки укладываются в палатке);</a:t>
            </a:r>
          </a:p>
          <a:p>
            <a:r>
              <a:rPr lang="ru-RU" sz="2800" dirty="0" smtClean="0"/>
              <a:t>Если палатка сильно промерзла зимой – сушат у костра;</a:t>
            </a:r>
          </a:p>
          <a:p>
            <a:r>
              <a:rPr lang="ru-RU" sz="2800" dirty="0" smtClean="0"/>
              <a:t>Большие поленья и остатки дров аккуратно укладывают около кострища;</a:t>
            </a:r>
          </a:p>
          <a:p>
            <a:r>
              <a:rPr lang="ru-RU" sz="2800" dirty="0" smtClean="0"/>
              <a:t>Остатки ненужной пищи складывают в стороне – лесным обитателям.</a:t>
            </a:r>
          </a:p>
          <a:p>
            <a:r>
              <a:rPr lang="ru-RU" sz="2800" dirty="0" smtClean="0"/>
              <a:t>Мусор тщательно собирают и сжигают, после чего разгребают и тушат костер (заливая водой, забрасывая землей).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7" name="Содержимое 6" descr="2011-10-26_00422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80647"/>
            <a:ext cx="4041775" cy="3114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967544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5040560" cy="5544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Туристский бивак -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450232" cy="34805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отдых участников похода, место, где они питаются, спят, костер, очаг, укрытие от непогоды.</a:t>
            </a:r>
            <a:endParaRPr lang="ru-RU" sz="2400" dirty="0"/>
          </a:p>
        </p:txBody>
      </p:sp>
      <p:pic>
        <p:nvPicPr>
          <p:cNvPr id="5" name="Рисунок 4" descr="12876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498236" y="1175445"/>
            <a:ext cx="4617720" cy="3931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2743200" cy="1296144"/>
          </a:xfrm>
        </p:spPr>
        <p:txBody>
          <a:bodyPr/>
          <a:lstStyle/>
          <a:p>
            <a:pPr algn="ctr"/>
            <a:r>
              <a:rPr lang="ru-RU" sz="2800" b="1" dirty="0" smtClean="0"/>
              <a:t>Правила привала: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Правильный выбор места привала;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Подготовка площадки;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Установка палатки;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Разведение костра;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Обеспечение безопасности лагеря от стихий природы.</a:t>
            </a:r>
            <a:endParaRPr lang="ru-RU" sz="2400" dirty="0"/>
          </a:p>
        </p:txBody>
      </p:sp>
      <p:pic>
        <p:nvPicPr>
          <p:cNvPr id="7" name="Содержимое 6" descr="motivator-159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1486" y="836712"/>
            <a:ext cx="4678985" cy="541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176464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Требования безопасности к местам привалов и ночлегов: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Нельзя останавливаться на затапливаемых территориях или низменных участках;</a:t>
            </a:r>
          </a:p>
          <a:p>
            <a:r>
              <a:rPr lang="ru-RU" dirty="0" smtClean="0"/>
              <a:t>Учитывать возможность камнепадов, лавин, оползней, подвижных осыпей;</a:t>
            </a:r>
          </a:p>
          <a:p>
            <a:r>
              <a:rPr lang="ru-RU" dirty="0" smtClean="0"/>
              <a:t>Не разбивать лагерь в сухом кустарнике или в чаще хвойного леса, вблизи гнилых и подрубленных деревьев.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yumo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038600" cy="3611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63072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Организация малого привала: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5615607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4690864" cy="516356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Место на ровных и сухих площадках (полянах, опушках, обочинах дороги);</a:t>
            </a:r>
          </a:p>
          <a:p>
            <a:r>
              <a:rPr lang="ru-RU" sz="2800" dirty="0" smtClean="0"/>
              <a:t>Желательно, чтобы рядом был источник питьевой воды – ключ или чистый ручей;</a:t>
            </a:r>
          </a:p>
          <a:p>
            <a:r>
              <a:rPr lang="ru-RU" sz="2800" dirty="0" smtClean="0"/>
              <a:t>В ветреную погоду место привала должно быть укрыто от порывов ветра полосой леса или кустарниками;</a:t>
            </a:r>
          </a:p>
          <a:p>
            <a:r>
              <a:rPr lang="ru-RU" sz="2800" dirty="0" smtClean="0"/>
              <a:t>Если есть комары и мошки, привал выбирать на наветренных участках рельефа;</a:t>
            </a:r>
          </a:p>
          <a:p>
            <a:r>
              <a:rPr lang="ru-RU" sz="2800" dirty="0" smtClean="0"/>
              <a:t>Зимой привал на освещенных местах, летом – в тени.</a:t>
            </a:r>
            <a:endParaRPr lang="ru-RU" sz="2800" dirty="0"/>
          </a:p>
        </p:txBody>
      </p:sp>
      <p:pic>
        <p:nvPicPr>
          <p:cNvPr id="7" name="Содержимое 6" descr="Neuyutnaya_Ross_2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35600" y="3117869"/>
            <a:ext cx="3251200" cy="2639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Малые привалы в зимних условиях: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618856" cy="50141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Перед остановкой снизить темп движения, чтобы постепенно остыть;</a:t>
            </a:r>
          </a:p>
          <a:p>
            <a:r>
              <a:rPr lang="ru-RU" dirty="0" smtClean="0"/>
              <a:t>После остановки сразу же одеть теплые вещи (куртку, телогрейку);</a:t>
            </a:r>
          </a:p>
          <a:p>
            <a:r>
              <a:rPr lang="ru-RU" dirty="0" smtClean="0"/>
              <a:t>Если возможно, дать по глотку горячего чая из термоса;</a:t>
            </a:r>
          </a:p>
          <a:p>
            <a:r>
              <a:rPr lang="ru-RU" dirty="0" smtClean="0"/>
              <a:t>Рюкзак рекомендуют повесить на сук дерева или опустить сзади на лыжи;</a:t>
            </a:r>
          </a:p>
          <a:p>
            <a:r>
              <a:rPr lang="ru-RU" dirty="0" smtClean="0"/>
              <a:t>Садиться на рюкзак не следует, но, если в нем нет продуктов, иногда возможно.</a:t>
            </a:r>
          </a:p>
          <a:p>
            <a:r>
              <a:rPr lang="ru-RU" dirty="0" smtClean="0"/>
              <a:t>В холодную погоду привал не более 5 минут.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3456384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Организация ночлега, дневки и обеденного привала:</a:t>
            </a:r>
            <a:endParaRPr lang="ru-RU" sz="3600" b="1" dirty="0"/>
          </a:p>
        </p:txBody>
      </p:sp>
      <p:pic>
        <p:nvPicPr>
          <p:cNvPr id="5" name="Содержимое 4" descr="c08cd9d7a0a5d81e3bfb26dd648940e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808312" cy="245613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196752"/>
            <a:ext cx="5050904" cy="51581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Обычно место выбирается на берегу реки, озера; часто зависит от ровной площадки и сухого топлива (валежник, хворост);</a:t>
            </a:r>
          </a:p>
          <a:p>
            <a:r>
              <a:rPr lang="ru-RU" dirty="0" smtClean="0"/>
              <a:t>Для ночлега – места рано освещаемые солнцем (восточные склоны);</a:t>
            </a:r>
          </a:p>
          <a:p>
            <a:r>
              <a:rPr lang="ru-RU" dirty="0" smtClean="0"/>
              <a:t>Желательна организация ночлега в живописных лесах (ягоды, грибы, рыба).</a:t>
            </a:r>
          </a:p>
          <a:p>
            <a:r>
              <a:rPr lang="ru-RU" dirty="0" smtClean="0"/>
              <a:t>Нельзя устраивать привалы и ночлеги в местах, склонных к эрозии почв (склоны оврагов или его ответвлений). </a:t>
            </a:r>
          </a:p>
          <a:p>
            <a:r>
              <a:rPr lang="ru-RU" dirty="0" smtClean="0"/>
              <a:t>Обеденный привал 2 – 4 часа.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Обеденный привал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1-2 человека идут за водой;</a:t>
            </a:r>
          </a:p>
          <a:p>
            <a:r>
              <a:rPr lang="ru-RU" dirty="0" smtClean="0"/>
              <a:t>1 приступает к разжиганию костра;</a:t>
            </a:r>
          </a:p>
          <a:p>
            <a:r>
              <a:rPr lang="ru-RU" dirty="0" smtClean="0"/>
              <a:t>1 приступает к оборудованию кострища;</a:t>
            </a:r>
          </a:p>
          <a:p>
            <a:r>
              <a:rPr lang="ru-RU" dirty="0" smtClean="0"/>
              <a:t>Остальные туристы отправляются за топливом;</a:t>
            </a:r>
          </a:p>
          <a:p>
            <a:r>
              <a:rPr lang="ru-RU" dirty="0" smtClean="0"/>
              <a:t>У костра остаются дежурные, которые поддерживают костер и готовят пищу.</a:t>
            </a:r>
            <a:endParaRPr lang="ru-RU" dirty="0"/>
          </a:p>
        </p:txBody>
      </p:sp>
      <p:pic>
        <p:nvPicPr>
          <p:cNvPr id="5" name="Содержимое 4" descr="1-3-organizaciya-turistskogo-byta-privaly-i_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468052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1763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Способы размещения котелка над огнем:</a:t>
            </a:r>
            <a:endParaRPr lang="ru-RU" sz="3200" b="1" dirty="0"/>
          </a:p>
        </p:txBody>
      </p:sp>
      <p:pic>
        <p:nvPicPr>
          <p:cNvPr id="5" name="Рисунок 4" descr="C:\Users\Sveta\Desktop\поход\posu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6166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586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Туристский бивак - </vt:lpstr>
      <vt:lpstr>Правила привала:</vt:lpstr>
      <vt:lpstr>Требования безопасности к местам привалов и ночлегов:</vt:lpstr>
      <vt:lpstr>Организация малого привала:</vt:lpstr>
      <vt:lpstr>Малые привалы в зимних условиях:</vt:lpstr>
      <vt:lpstr>Организация ночлега, дневки и обеденного привала:</vt:lpstr>
      <vt:lpstr>Обеденный привал</vt:lpstr>
      <vt:lpstr>Способы размещения котелка над огнем:</vt:lpstr>
      <vt:lpstr>Просушивание  одежды</vt:lpstr>
      <vt:lpstr>Зимний обеденный привал:</vt:lpstr>
      <vt:lpstr>Ночлеги и дневки:</vt:lpstr>
      <vt:lpstr>СОВЕТ:  </vt:lpstr>
      <vt:lpstr>Свертывание туристского лагеря: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РФ МГГУ им. М.А.Шолохова</dc:title>
  <dc:creator>Света</dc:creator>
  <cp:lastModifiedBy>Sveta</cp:lastModifiedBy>
  <cp:revision>31</cp:revision>
  <dcterms:created xsi:type="dcterms:W3CDTF">2013-06-05T17:54:18Z</dcterms:created>
  <dcterms:modified xsi:type="dcterms:W3CDTF">2015-09-29T19:40:59Z</dcterms:modified>
</cp:coreProperties>
</file>