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73" r:id="rId5"/>
    <p:sldId id="259" r:id="rId6"/>
    <p:sldId id="260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06FC6-0C7E-469E-91D0-ED2B5F6069F5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9EB6D-763A-4D41-AD3B-5B251B411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Через активную форму работы познакомить с приемами</a:t>
            </a:r>
            <a:r>
              <a:rPr lang="ru-RU" baseline="0" dirty="0" smtClean="0"/>
              <a:t> использования </a:t>
            </a:r>
            <a:r>
              <a:rPr lang="en-US" dirty="0" smtClean="0"/>
              <a:t>LEGO </a:t>
            </a:r>
            <a:r>
              <a:rPr lang="ru-RU" dirty="0" smtClean="0"/>
              <a:t>– технологий.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9EB6D-763A-4D41-AD3B-5B251B41130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Мягкие кирпичи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Лего</a:t>
            </a:r>
            <a:r>
              <a:rPr lang="ru-RU" baseline="0" dirty="0" smtClean="0"/>
              <a:t>, гигантский набор </a:t>
            </a:r>
            <a:r>
              <a:rPr lang="ru-RU" baseline="0" dirty="0" err="1" smtClean="0"/>
              <a:t>Лего</a:t>
            </a:r>
            <a:r>
              <a:rPr lang="ru-RU" baseline="0" dirty="0" smtClean="0"/>
              <a:t> дупло, набор мои первые конструкции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9EB6D-763A-4D41-AD3B-5B251B41130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/>
              <a:t>Иллюстрация к произведению, </a:t>
            </a:r>
            <a:r>
              <a:rPr lang="ru-RU" dirty="0" smtClean="0"/>
              <a:t>Воспроизведение сюжетной картинки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i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9EB6D-763A-4D41-AD3B-5B251B41130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 в вами все прекрасно знаем,</a:t>
            </a:r>
            <a:r>
              <a:rPr lang="ru-RU" baseline="0" dirty="0" smtClean="0"/>
              <a:t> как не любят дети разбирать, то что создали.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9EB6D-763A-4D41-AD3B-5B251B41130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</a:t>
            </a:r>
            <a:r>
              <a:rPr lang="en-US" dirty="0" smtClean="0"/>
              <a:t>LEGO </a:t>
            </a:r>
            <a:r>
              <a:rPr lang="ru-RU" dirty="0" smtClean="0"/>
              <a:t>– технологий во внеурочной деятельности детей с ОВЗ</a:t>
            </a:r>
            <a:endParaRPr lang="ru-RU" dirty="0"/>
          </a:p>
        </p:txBody>
      </p:sp>
      <p:pic>
        <p:nvPicPr>
          <p:cNvPr id="6" name="Picture 2" descr="Спасите дерево!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131926"/>
            <a:ext cx="3429024" cy="3235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ache.lego.com/r/education/-/media/lego%20education/home/images/products/preschool/45005_713x380_mainproduct.png?l.r=59290895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973"/>
          <a:stretch>
            <a:fillRect/>
          </a:stretch>
        </p:blipFill>
        <p:spPr bwMode="auto">
          <a:xfrm>
            <a:off x="4929190" y="3071810"/>
            <a:ext cx="3766216" cy="29946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928670"/>
            <a:ext cx="8372476" cy="474027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Главная цель всех конструкторов</a:t>
            </a:r>
            <a:r>
              <a:rPr lang="en-US" dirty="0" smtClean="0"/>
              <a:t> Lego</a:t>
            </a:r>
            <a:r>
              <a:rPr lang="ru-RU" dirty="0" smtClean="0"/>
              <a:t>- это правильное (творческое) развитие ребенка.</a:t>
            </a:r>
          </a:p>
          <a:p>
            <a:pPr>
              <a:buNone/>
            </a:pPr>
            <a:r>
              <a:rPr lang="ru-RU" dirty="0" smtClean="0"/>
              <a:t>При помощи разноцветных кубиков, у детей, помимо моторики рук, развивается мышление, внимание,  познавательный интерес и  воображение. </a:t>
            </a:r>
          </a:p>
          <a:p>
            <a:pPr>
              <a:buNone/>
            </a:pPr>
            <a:r>
              <a:rPr lang="ru-RU" dirty="0" smtClean="0"/>
              <a:t>Конструктор учит ребенка самостоятельно действовать, принимать решения, фантазировать.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786874" cy="2571768"/>
          </a:xfrm>
        </p:spPr>
        <p:txBody>
          <a:bodyPr/>
          <a:lstStyle/>
          <a:p>
            <a:pPr marL="0" indent="266700">
              <a:buNone/>
            </a:pPr>
            <a:r>
              <a:rPr lang="ru-RU" dirty="0" smtClean="0"/>
              <a:t>Конструкторы </a:t>
            </a:r>
            <a:r>
              <a:rPr lang="en-US" dirty="0" smtClean="0"/>
              <a:t>LEGO</a:t>
            </a:r>
            <a:r>
              <a:rPr lang="ru-RU" dirty="0" smtClean="0"/>
              <a:t> подразделяются на два вида - для младшей и старшей возрастной группы детей. Для детей младшего возраста предназначены конструкторы с крупными деталями:</a:t>
            </a:r>
          </a:p>
        </p:txBody>
      </p:sp>
      <p:pic>
        <p:nvPicPr>
          <p:cNvPr id="5" name="Рисунок 4" descr="http://pokupalkin.ru/upload/iblock/b7d/b7d8ace3505224b66120ff972de63159.jpg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3793" b="17586"/>
          <a:stretch>
            <a:fillRect/>
          </a:stretch>
        </p:blipFill>
        <p:spPr bwMode="auto">
          <a:xfrm>
            <a:off x="5357818" y="2214554"/>
            <a:ext cx="3443479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cache.lego.com/r/education/-/media/lego%20education/home/images/products/preschool/9090_713x380_mainproduct.png?l.r=1845677408"/>
          <p:cNvPicPr/>
          <p:nvPr/>
        </p:nvPicPr>
        <p:blipFill>
          <a:blip r:embed="rId5" cstate="print"/>
          <a:srcRect l="7947" r="7291" b="13158"/>
          <a:stretch>
            <a:fillRect/>
          </a:stretch>
        </p:blipFill>
        <p:spPr bwMode="auto">
          <a:xfrm>
            <a:off x="357158" y="2357430"/>
            <a:ext cx="364333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cache.lego.com/r/education/-/media/lego%20education/home/images/products/preschool/45000_713x380_mainproduct.png?l.r=-627982554"/>
          <p:cNvPicPr/>
          <p:nvPr/>
        </p:nvPicPr>
        <p:blipFill>
          <a:blip r:embed="rId6" cstate="print"/>
          <a:srcRect l="19483" r="18431"/>
          <a:stretch>
            <a:fillRect/>
          </a:stretch>
        </p:blipFill>
        <p:spPr bwMode="auto">
          <a:xfrm>
            <a:off x="3786182" y="4143380"/>
            <a:ext cx="3208350" cy="246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43636" y="3929066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Мягкие кирпичи </a:t>
            </a:r>
            <a:r>
              <a:rPr lang="en-US" dirty="0" smtClean="0"/>
              <a:t>Lego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786322"/>
            <a:ext cx="3168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Гигантский набор </a:t>
            </a:r>
            <a:r>
              <a:rPr lang="en-US" dirty="0" smtClean="0"/>
              <a:t>LEGO DUPLO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6215082"/>
            <a:ext cx="2715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Мои первые конструкции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cache.lego.com/r/education/-/media/lego%20education/home/images/preschool%20and%20school/storystarter/five-scene-skater.png?l.r=-136035356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435771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bricksmania.com/images/Big/45120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27" r="16326"/>
          <a:stretch>
            <a:fillRect/>
          </a:stretch>
        </p:blipFill>
        <p:spPr bwMode="auto">
          <a:xfrm>
            <a:off x="357158" y="2143116"/>
            <a:ext cx="20717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J:\LEGO\9580_713x380_MainProduct.png"/>
          <p:cNvPicPr/>
          <p:nvPr/>
        </p:nvPicPr>
        <p:blipFill>
          <a:blip r:embed="rId5" cstate="print"/>
          <a:srcRect l="21259" r="21037"/>
          <a:stretch>
            <a:fillRect/>
          </a:stretch>
        </p:blipFill>
        <p:spPr bwMode="auto">
          <a:xfrm>
            <a:off x="5715008" y="285728"/>
            <a:ext cx="2928958" cy="2214578"/>
          </a:xfrm>
          <a:prstGeom prst="rect">
            <a:avLst/>
          </a:prstGeom>
          <a:noFill/>
        </p:spPr>
      </p:pic>
      <p:pic>
        <p:nvPicPr>
          <p:cNvPr id="8" name="Рисунок 7" descr="J:\LEGO\9689_713x380_MainProduct.png"/>
          <p:cNvPicPr/>
          <p:nvPr/>
        </p:nvPicPr>
        <p:blipFill>
          <a:blip r:embed="rId6" cstate="print"/>
          <a:srcRect l="11210" r="7936"/>
          <a:stretch>
            <a:fillRect/>
          </a:stretch>
        </p:blipFill>
        <p:spPr bwMode="auto">
          <a:xfrm>
            <a:off x="1285852" y="4429132"/>
            <a:ext cx="2934244" cy="2143140"/>
          </a:xfrm>
          <a:prstGeom prst="rect">
            <a:avLst/>
          </a:prstGeom>
          <a:noFill/>
        </p:spPr>
      </p:pic>
      <p:pic>
        <p:nvPicPr>
          <p:cNvPr id="9" name="Рисунок 8" descr="J:\LEGO\9686_Simple&amp;Powered_Machines_set.png"/>
          <p:cNvPicPr/>
          <p:nvPr/>
        </p:nvPicPr>
        <p:blipFill>
          <a:blip r:embed="rId7" cstate="print"/>
          <a:srcRect l="15646" r="14727"/>
          <a:stretch>
            <a:fillRect/>
          </a:stretch>
        </p:blipFill>
        <p:spPr bwMode="auto">
          <a:xfrm>
            <a:off x="2857488" y="1928802"/>
            <a:ext cx="2900906" cy="2286016"/>
          </a:xfrm>
          <a:prstGeom prst="rect">
            <a:avLst/>
          </a:prstGeom>
          <a:noFill/>
        </p:spPr>
      </p:pic>
      <p:pic>
        <p:nvPicPr>
          <p:cNvPr id="10" name="Рисунок 9" descr="http://www.flippi.de/out/pictures/master/product/1/bgxvrmohf_p1.jp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4071942"/>
            <a:ext cx="385765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857884" y="2643182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Конструкторы с мелкими деталями используются при работе с детьми старшего возраста.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650085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ru-R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занятиях по конструированию с детьми, имеющими нарушение слуха, особое внимание уделяется развитию речи. </a:t>
            </a:r>
          </a:p>
          <a:p>
            <a:pPr>
              <a:lnSpc>
                <a:spcPct val="160000"/>
              </a:lnSpc>
              <a:buNone/>
            </a:pPr>
            <a:r>
              <a:rPr lang="ru-R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Используются таблички со словами, вспомогательные словари, инструкции, карточки с заданиями.</a:t>
            </a:r>
          </a:p>
          <a:p>
            <a:pPr>
              <a:lnSpc>
                <a:spcPct val="160000"/>
              </a:lnSpc>
              <a:buNone/>
            </a:pPr>
            <a:r>
              <a:rPr lang="ru-R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ходе занятий расширяется понятийный и активный словарь детей, формируются коммуникативные навыки, приобретаются навыки совместной работы.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Приёмы работы с конструкторами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Сборка модели по схеме или инструкции</a:t>
            </a:r>
          </a:p>
          <a:p>
            <a:r>
              <a:rPr lang="ru-RU" dirty="0" smtClean="0"/>
              <a:t>Проблемная ситуация (ограничение по количеству деталей для работы, ограничение по цвету, ограничение по времени)</a:t>
            </a:r>
          </a:p>
          <a:p>
            <a:r>
              <a:rPr lang="ru-RU" dirty="0" smtClean="0"/>
              <a:t>Творческое задание на определённую тему</a:t>
            </a:r>
          </a:p>
          <a:p>
            <a:r>
              <a:rPr lang="ru-RU" dirty="0" smtClean="0"/>
              <a:t>Самостоятельное творчество (фантазирование, придумывание)</a:t>
            </a:r>
          </a:p>
          <a:p>
            <a:r>
              <a:rPr lang="ru-RU" dirty="0" smtClean="0"/>
              <a:t>Работа по алгоритму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5226064"/>
          </a:xfrm>
        </p:spPr>
        <p:txBody>
          <a:bodyPr>
            <a:normAutofit/>
          </a:bodyPr>
          <a:lstStyle/>
          <a:p>
            <a:r>
              <a:rPr lang="ru-RU" b="1" dirty="0" smtClean="0"/>
              <a:t>НЕМАЛОВАЖНО! 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Необходимо приучать детей к тому, что в конце КАЖДОГО занятия нужно разбирать свои постройки и убрать все детали на  место.</a:t>
            </a:r>
            <a:endParaRPr lang="ru-RU" dirty="0"/>
          </a:p>
        </p:txBody>
      </p:sp>
      <p:pic>
        <p:nvPicPr>
          <p:cNvPr id="4" name="Picture 5" descr="E:\2014 - 2015 учебный год\LEGO\мастер-класс Lego-технологии Стахеева Юровских 12 марта 2015\testimonial-duck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786322"/>
            <a:ext cx="2571768" cy="1800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837</TotalTime>
  <Words>236</Words>
  <Application>Microsoft Office PowerPoint</Application>
  <PresentationFormat>Экран (4:3)</PresentationFormat>
  <Paragraphs>27</Paragraphs>
  <Slides>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Использование LEGO – технологий во внеурочной деятельности детей с ОВЗ</vt:lpstr>
      <vt:lpstr>Слайд 2</vt:lpstr>
      <vt:lpstr>Слайд 3</vt:lpstr>
      <vt:lpstr>Слайд 4</vt:lpstr>
      <vt:lpstr>Слайд 5</vt:lpstr>
      <vt:lpstr>Приёмы работы с конструкторами  </vt:lpstr>
      <vt:lpstr>НЕМАЛОВАЖНО!   Необходимо приучать детей к тому, что в конце КАЖДОГО занятия нужно разбирать свои постройки и убрать все детали на  место.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Приёмы использования LEGO – технологий во внеурочной деятельности детей с ОВЗ</dc:title>
  <cp:lastModifiedBy>Наталья</cp:lastModifiedBy>
  <cp:revision>78</cp:revision>
  <dcterms:modified xsi:type="dcterms:W3CDTF">2016-02-15T06:01:29Z</dcterms:modified>
</cp:coreProperties>
</file>