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FF99"/>
    <a:srgbClr val="FFFF00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B5018-5673-43FC-97EF-8C8B71F80B2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374FA3E7-7218-439F-B511-19DE0B823814}">
      <dgm:prSet/>
      <dgm:spPr/>
      <dgm:t>
        <a:bodyPr/>
        <a:lstStyle/>
        <a:p>
          <a:pPr rtl="0"/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Список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терминов</a:t>
          </a:r>
          <a:r>
            <a:rPr lang="ru-RU" b="1" dirty="0" smtClean="0"/>
            <a:t>:</a:t>
          </a:r>
          <a:endParaRPr lang="ru-RU" b="1" dirty="0"/>
        </a:p>
      </dgm:t>
    </dgm:pt>
    <dgm:pt modelId="{23B049EE-F67D-45F2-8D7A-EC0B2D7C6ECB}" type="parTrans" cxnId="{7752C564-8320-41C6-9C17-C4CB920C053F}">
      <dgm:prSet/>
      <dgm:spPr/>
      <dgm:t>
        <a:bodyPr/>
        <a:lstStyle/>
        <a:p>
          <a:endParaRPr lang="ru-RU"/>
        </a:p>
      </dgm:t>
    </dgm:pt>
    <dgm:pt modelId="{DDF982E5-340B-4D47-AE2C-10D5204CDE59}" type="sibTrans" cxnId="{7752C564-8320-41C6-9C17-C4CB920C053F}">
      <dgm:prSet/>
      <dgm:spPr/>
      <dgm:t>
        <a:bodyPr/>
        <a:lstStyle/>
        <a:p>
          <a:endParaRPr lang="ru-RU"/>
        </a:p>
      </dgm:t>
    </dgm:pt>
    <dgm:pt modelId="{76E13EC5-E84F-4D92-987E-9CB7625ACBE2}" type="pres">
      <dgm:prSet presAssocID="{2F7B5018-5673-43FC-97EF-8C8B71F80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74D1A-60A7-480B-A544-9B15097BEE84}" type="pres">
      <dgm:prSet presAssocID="{374FA3E7-7218-439F-B511-19DE0B8238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2C564-8320-41C6-9C17-C4CB920C053F}" srcId="{2F7B5018-5673-43FC-97EF-8C8B71F80B2B}" destId="{374FA3E7-7218-439F-B511-19DE0B823814}" srcOrd="0" destOrd="0" parTransId="{23B049EE-F67D-45F2-8D7A-EC0B2D7C6ECB}" sibTransId="{DDF982E5-340B-4D47-AE2C-10D5204CDE59}"/>
    <dgm:cxn modelId="{77D63F65-037E-4116-B2CD-302EF8953B8E}" type="presOf" srcId="{2F7B5018-5673-43FC-97EF-8C8B71F80B2B}" destId="{76E13EC5-E84F-4D92-987E-9CB7625ACBE2}" srcOrd="0" destOrd="0" presId="urn:microsoft.com/office/officeart/2005/8/layout/vList2"/>
    <dgm:cxn modelId="{C5C14D96-7F91-4803-A99A-CFCD61BDDED8}" type="presOf" srcId="{374FA3E7-7218-439F-B511-19DE0B823814}" destId="{A8E74D1A-60A7-480B-A544-9B15097BEE84}" srcOrd="0" destOrd="0" presId="urn:microsoft.com/office/officeart/2005/8/layout/vList2"/>
    <dgm:cxn modelId="{1FD7E025-D1FF-4543-9674-99F70B070FA3}" type="presParOf" srcId="{76E13EC5-E84F-4D92-987E-9CB7625ACBE2}" destId="{A8E74D1A-60A7-480B-A544-9B15097BEE84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9365-DE5E-4518-8B3F-9D6C4117E19B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2BA9-249D-41D2-9AF9-B0D9238D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CDDD-85DD-4218-B2E3-DAEFA3F6A31D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15D0-CD09-4CE1-8FFA-0865779C3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7CF8-A161-4C1C-98DD-7ABF4F7B3FBB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C38E-7BD9-4086-8CBC-779C6272F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00C9-ECA5-4EF6-8119-5DC10E25E85B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AD6F-8F86-4A58-990D-F1DD73190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943E-FFF5-440E-9DD6-FDC0B26948A5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206E-FB50-4DEE-9CAC-DD9F50727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0C3F-995C-44F5-8C7F-A13E9B8F4429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8820-727F-40E3-83B6-7980470C0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9BD7-0813-4186-9300-81924ABEFE42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6357-2894-41DC-9687-13908FD5A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FBE6-2226-46C0-B7BD-91870847382E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9E01-D9FC-4561-9F7F-B7AAE40C5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0B0D-2CFA-4C08-A8F8-1CA62A5B5DDD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78DF-83AB-4179-8408-1F4E82395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5CEA-F031-44D1-8C3A-6167D205F7E5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B4D3-78DB-461E-924B-512377983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163D-9FB9-4B54-9B21-4A0B717ED278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528F-DEF4-44A9-9E9D-A4A6CE1E4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ADF79-2DB9-4CF2-BFFE-8DFF613B9463}" type="datetimeFigureOut">
              <a:rPr lang="ru-RU"/>
              <a:pPr>
                <a:defRPr/>
              </a:pPr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D6907-4002-4216-9BFE-6F57933E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14282" y="142852"/>
            <a:ext cx="8715436" cy="9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286147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CC00"/>
                  </a:solidFill>
                </a:ln>
                <a:solidFill>
                  <a:srgbClr val="002060"/>
                </a:solidFill>
              </a:rPr>
              <a:t>Подготовка к ЕГЭ по обществознанию,</a:t>
            </a:r>
            <a:br>
              <a:rPr lang="ru-RU" b="1" dirty="0" smtClean="0">
                <a:ln>
                  <a:solidFill>
                    <a:srgbClr val="00CC00"/>
                  </a:solidFill>
                </a:ln>
                <a:solidFill>
                  <a:srgbClr val="002060"/>
                </a:solidFill>
              </a:rPr>
            </a:br>
            <a:r>
              <a:rPr lang="ru-RU" b="1" dirty="0" smtClean="0">
                <a:ln>
                  <a:solidFill>
                    <a:srgbClr val="00CC00"/>
                  </a:solidFill>
                </a:ln>
                <a:solidFill>
                  <a:srgbClr val="002060"/>
                </a:solidFill>
              </a:rPr>
              <a:t>работа с заданиями </a:t>
            </a:r>
            <a:r>
              <a:rPr lang="ru-RU" b="1" dirty="0" smtClean="0">
                <a:ln>
                  <a:solidFill>
                    <a:srgbClr val="00CC00"/>
                  </a:solidFill>
                </a:ln>
                <a:solidFill>
                  <a:srgbClr val="002060"/>
                </a:solidFill>
              </a:rPr>
              <a:t>В-6: </a:t>
            </a:r>
            <a:r>
              <a:rPr lang="ru-RU" b="1" dirty="0" smtClean="0">
                <a:ln>
                  <a:solidFill>
                    <a:srgbClr val="00CC00"/>
                  </a:solidFill>
                </a:ln>
                <a:solidFill>
                  <a:srgbClr val="002060"/>
                </a:solidFill>
              </a:rPr>
              <a:t>алгоритм выполнения по разделам, примеры, ответы </a:t>
            </a:r>
            <a:endParaRPr lang="ru-RU" dirty="0" smtClean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1071570"/>
          </a:xfrm>
        </p:spPr>
        <p:txBody>
          <a:bodyPr rtlCol="0"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 истории и обществознания Рыжова М.В. МОУ СОШ ТЦО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2012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H:\Documents and Settings\Aida\Рабочий стол\ПРО создание презнетаций шаблонов... и всё!\Картинки к 1 сентября\lqoeyiomhoedxyztswry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4238" flipH="1">
            <a:off x="463550" y="215900"/>
            <a:ext cx="611188" cy="60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9" name="Рисунок 8" descr="http://cs10679.vkontakte.ru/u153162389/-14/x_45d23ba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572140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643602" cy="868346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социальные отношения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21484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152899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57752" y="60007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6     3      8     5     9    4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858048" cy="857256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политика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28628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420528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786322"/>
            <a:ext cx="421484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578645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5      7     3    2     1    8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500858" cy="1071570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политика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71612"/>
            <a:ext cx="435771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7196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14884"/>
            <a:ext cx="407196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90" y="585789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1      3     2    7     5   4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500726" cy="868346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42915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5764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43050"/>
            <a:ext cx="407196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43504" y="600076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9   5     4     8     7    1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215106" cy="1071570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48459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4024308" cy="204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4071966" cy="2976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592933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8      9    6     7    1    2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Источник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Половникова</a:t>
            </a:r>
            <a:r>
              <a:rPr lang="ru-RU" b="1" dirty="0" smtClean="0"/>
              <a:t>  А.В. Задания с кратким ответом Часть В. М.: АСТ. 2011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prstGeom prst="round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/>
              <a:t>В-6</a:t>
            </a:r>
            <a:r>
              <a:rPr lang="ru-RU" sz="3200" b="1" dirty="0" smtClean="0"/>
              <a:t>.Определение терминов и понятий, соответствующих предлагаемому конспекту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635898"/>
            <a:ext cx="7286676" cy="44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357982" cy="357190"/>
          </a:xfrm>
          <a:solidFill>
            <a:srgbClr val="99FF99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/>
          <a:lstStyle/>
          <a:p>
            <a:r>
              <a:rPr lang="ru-RU" sz="3600" b="1" dirty="0" smtClean="0"/>
              <a:t>ПРИМЕР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8572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5143504" y="1285860"/>
          <a:ext cx="235745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714356"/>
            <a:ext cx="8001056" cy="114300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4282" y="2071679"/>
            <a:ext cx="450059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3" y="3714752"/>
            <a:ext cx="4500594" cy="282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36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071678"/>
            <a:ext cx="40118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500066"/>
          </a:xfr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dirty="0" smtClean="0"/>
              <a:t>Алгоритм выполнения</a:t>
            </a:r>
            <a:endParaRPr lang="ru-RU" sz="3600" b="1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20" y="785794"/>
            <a:ext cx="46434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20" y="1928802"/>
            <a:ext cx="46434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20" y="2786058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72066" y="785794"/>
            <a:ext cx="371477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C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72066" y="1142984"/>
            <a:ext cx="37862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4929222" cy="511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354" y="1351909"/>
            <a:ext cx="4066770" cy="493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21484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9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142852"/>
            <a:ext cx="4929222" cy="785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9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142852"/>
            <a:ext cx="4929222" cy="785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9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142852"/>
            <a:ext cx="4929222" cy="785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5000628" y="600076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3       1     5      6       7    8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11348">
            <a:off x="3286116" y="274638"/>
            <a:ext cx="285752" cy="225404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325" y="1071546"/>
            <a:ext cx="475430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478634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292" y="1071546"/>
            <a:ext cx="3958019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9FF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00298" y="142852"/>
            <a:ext cx="43577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/>
          <p:cNvSpPr txBox="1"/>
          <p:nvPr/>
        </p:nvSpPr>
        <p:spPr>
          <a:xfrm>
            <a:off x="5429256" y="592933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7      9     3      6    5    4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286412" cy="857256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/>
              <a:t>экономика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49580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500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142984"/>
            <a:ext cx="403383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2066" y="592933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6      1    2    8     5   7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57203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572032" cy="366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929354" cy="785818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экономика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5620" y="1000108"/>
            <a:ext cx="400266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3504" y="600076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4     2    3     8     6   9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857916" cy="868346"/>
          </a:xfr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2800" b="1" dirty="0" smtClean="0"/>
              <a:t>Тренировочные задания</a:t>
            </a:r>
            <a:br>
              <a:rPr lang="ru-RU" sz="2800" b="1" dirty="0" smtClean="0"/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социальные отношения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429156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442915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421484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592933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2       7      6      1      5     3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4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4-5</Template>
  <TotalTime>153</TotalTime>
  <Words>130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4-5</vt:lpstr>
      <vt:lpstr>Подготовка к ЕГЭ по обществознанию, работа с заданиями В-6: алгоритм выполнения по разделам, примеры, ответы </vt:lpstr>
      <vt:lpstr>В-6.Определение терминов и понятий, соответствующих предлагаемому конспекту</vt:lpstr>
      <vt:lpstr>ПРИМЕР</vt:lpstr>
      <vt:lpstr>Алгоритм выполнения</vt:lpstr>
      <vt:lpstr>Слайд 5</vt:lpstr>
      <vt:lpstr>Слайд 6</vt:lpstr>
      <vt:lpstr>Тренировочные задания экономика</vt:lpstr>
      <vt:lpstr>Тренировочные задания экономика</vt:lpstr>
      <vt:lpstr>Тренировочные задания социальные отношения</vt:lpstr>
      <vt:lpstr>Тренировочные задания социальные отношения</vt:lpstr>
      <vt:lpstr>Тренировочные задания политика</vt:lpstr>
      <vt:lpstr>Тренировочные задания политика</vt:lpstr>
      <vt:lpstr>Тренировочные задания право</vt:lpstr>
      <vt:lpstr>Тренировочные задания право</vt:lpstr>
      <vt:lpstr>Источник: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dc:description>http://aida.ucoz.ru</dc:description>
  <cp:lastModifiedBy>DNA7 X86</cp:lastModifiedBy>
  <cp:revision>17</cp:revision>
  <dcterms:created xsi:type="dcterms:W3CDTF">2012-08-01T17:28:18Z</dcterms:created>
  <dcterms:modified xsi:type="dcterms:W3CDTF">2012-08-06T14:27:39Z</dcterms:modified>
</cp:coreProperties>
</file>