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72A5-7D60-4364-B3B2-DD8DE64E9D3A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7C6C-66B1-4484-9AB8-60E13B90F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72A5-7D60-4364-B3B2-DD8DE64E9D3A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7C6C-66B1-4484-9AB8-60E13B90F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72A5-7D60-4364-B3B2-DD8DE64E9D3A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7C6C-66B1-4484-9AB8-60E13B90F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72A5-7D60-4364-B3B2-DD8DE64E9D3A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7C6C-66B1-4484-9AB8-60E13B90F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72A5-7D60-4364-B3B2-DD8DE64E9D3A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7C6C-66B1-4484-9AB8-60E13B90F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72A5-7D60-4364-B3B2-DD8DE64E9D3A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7C6C-66B1-4484-9AB8-60E13B90F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72A5-7D60-4364-B3B2-DD8DE64E9D3A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7C6C-66B1-4484-9AB8-60E13B90F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72A5-7D60-4364-B3B2-DD8DE64E9D3A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7C6C-66B1-4484-9AB8-60E13B90F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72A5-7D60-4364-B3B2-DD8DE64E9D3A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7C6C-66B1-4484-9AB8-60E13B90F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72A5-7D60-4364-B3B2-DD8DE64E9D3A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7C6C-66B1-4484-9AB8-60E13B90F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472A5-7D60-4364-B3B2-DD8DE64E9D3A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7C6C-66B1-4484-9AB8-60E13B90F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472A5-7D60-4364-B3B2-DD8DE64E9D3A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27C6C-66B1-4484-9AB8-60E13B90FA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free-wallpaper-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128"/>
            <a:ext cx="9156170" cy="68671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556792"/>
            <a:ext cx="8352928" cy="2810743"/>
          </a:xfrm>
        </p:spPr>
        <p:txBody>
          <a:bodyPr>
            <a:noAutofit/>
          </a:bodyPr>
          <a:lstStyle/>
          <a:p>
            <a:r>
              <a:rPr lang="ru-RU" sz="6000" dirty="0" smtClean="0"/>
              <a:t>Новогодний турнир </a:t>
            </a:r>
            <a:br>
              <a:rPr lang="ru-RU" sz="6000" dirty="0" smtClean="0"/>
            </a:br>
            <a:r>
              <a:rPr lang="ru-RU" sz="6000" dirty="0" smtClean="0"/>
              <a:t>по игре </a:t>
            </a:r>
            <a:br>
              <a:rPr lang="ru-RU" sz="6000" dirty="0" smtClean="0"/>
            </a:br>
            <a:r>
              <a:rPr lang="ru-RU" sz="6000" dirty="0" smtClean="0"/>
              <a:t>ЧТО? ГДЕ? КОГДА?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240848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949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8. </a:t>
            </a:r>
            <a:r>
              <a:rPr lang="ru-RU" dirty="0"/>
              <a:t>О произведении, увидевшем свет в 1854 году, Вера Житова пишет: "Весь рассказ об этих двух несчастных существах не есть вымысел. Вся эта печальная драма произошла на моих глазах...". Далее она указывает, что некий крепостной Андрей был выведен в произведении под другим именем. Напишите это другое имя.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240848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949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9. </a:t>
            </a:r>
            <a:r>
              <a:rPr lang="ru-RU" dirty="0"/>
              <a:t>На одном из сайтов сформулировано несколько принципов дизайна ИКСОВ. Например, при создании ИКСА стоит использовать не более двух-трех контрастных цветов. А еще ИКС должен быть настолько простым, чтобы даже ребенок мог нарисовать его по памяти. Назовите любую из трёх составляющих российского ИКСА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240848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949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10. </a:t>
            </a:r>
            <a:r>
              <a:rPr lang="ru-RU" dirty="0"/>
              <a:t>В новогодние праздники автор вопроса увидел открытку, в которой заявлялось, что лучшие параметры в сантиметрах — </a:t>
            </a:r>
            <a:endParaRPr lang="ru-RU" dirty="0" smtClean="0"/>
          </a:p>
          <a:p>
            <a:pPr lvl="0">
              <a:buNone/>
            </a:pPr>
            <a:r>
              <a:rPr lang="ru-RU" dirty="0"/>
              <a:t> </a:t>
            </a:r>
            <a:r>
              <a:rPr lang="ru-RU" dirty="0" smtClean="0"/>
              <a:t>   60-90-120</a:t>
            </a:r>
            <a:r>
              <a:rPr lang="ru-RU" dirty="0"/>
              <a:t>. А что было изображено на открытке?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240848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949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11. В </a:t>
            </a:r>
            <a:r>
              <a:rPr lang="ru-RU" dirty="0"/>
              <a:t>наши дни иллюзионисты тщательно скрывают секреты своих номеров. А вот в средневековой Европе им приходилось помещать описания своих номеров в специальных книгах. Назовите тех, из-за кого им приходилось поступать таким образом.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240848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949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12.</a:t>
            </a:r>
            <a:r>
              <a:rPr lang="ru-RU" dirty="0"/>
              <a:t> Одной из любимых игр детства этого кавалера ордена Британской империи было представлять себя  вместе с соседским мальчишкой над родным городком. Правда, в школе приходилось сидеть на последней парте, посматривая на всех сквозь толстые линзы очков. Назовите этого кавалера.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240848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949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13. </a:t>
            </a:r>
            <a:r>
              <a:rPr lang="ru-RU" dirty="0"/>
              <a:t>Кеплер в 1611 году написал о них трактат. Первое их собрание опубликовал в 1665 году Роберт Гук.  Рене Декарт писал, что они похожи на розочки, лилии и колесики. Японец </a:t>
            </a:r>
            <a:r>
              <a:rPr lang="ru-RU" dirty="0" err="1"/>
              <a:t>Накая</a:t>
            </a:r>
            <a:r>
              <a:rPr lang="ru-RU" dirty="0"/>
              <a:t> </a:t>
            </a:r>
            <a:r>
              <a:rPr lang="ru-RU" dirty="0" err="1"/>
              <a:t>Укитиро</a:t>
            </a:r>
            <a:r>
              <a:rPr lang="ru-RU" dirty="0"/>
              <a:t> назвал ИХ письмом с небес, написанным тайными иероглифами. Они, как ни странно, лишь на пять процентов состоят из воды. Впервые детально сфотографировать ИХ  удалось в январе 1885 года Назовите 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240848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949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14. </a:t>
            </a:r>
            <a:r>
              <a:rPr lang="ru-RU" dirty="0"/>
              <a:t>Заполните пропуск в остроумной мысли: "Человека формирует не только (пропущено слово), но и другие дни недели".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240848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949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15. </a:t>
            </a:r>
            <a:r>
              <a:rPr lang="ru-RU" dirty="0"/>
              <a:t>В одном из вариантов игры "Кто хочет стать миллионером" для мобильного телефона был задан вопрос: "Что носили джентльмены в XIX веке?" и были такие варианты ответа: "кружки", "кастрюли". Правильным ответом, как вы поняли, было слово "котелок". Назовите улицу, на которой жил тот, для кого правильным был бы четвертый вариант ответа.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240848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949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16. </a:t>
            </a:r>
            <a:r>
              <a:rPr lang="ru-RU" dirty="0"/>
              <a:t>Для того чтобы стать ИМ, следовало, как правило, долго и упорно учиться. А студент университета из </a:t>
            </a:r>
            <a:r>
              <a:rPr lang="ru-RU" dirty="0" err="1"/>
              <a:t>Чжэцзяна</a:t>
            </a:r>
            <a:r>
              <a:rPr lang="ru-RU" dirty="0"/>
              <a:t> недавно смог оплатить свое обучение, продав пять тонн ИХ. В мешке сейчас тоже находится ОН.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240848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949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17. </a:t>
            </a:r>
            <a:r>
              <a:rPr lang="ru-RU" dirty="0"/>
              <a:t>Персонаж Александра Дюма сравнивает с НИМ голову женщины, которая осматривается на балу. ОН, установленный в городе </a:t>
            </a:r>
            <a:r>
              <a:rPr lang="ru-RU" dirty="0" err="1"/>
              <a:t>ЗарЕчный</a:t>
            </a:r>
            <a:r>
              <a:rPr lang="ru-RU" dirty="0"/>
              <a:t>, сделан в виде велосипедиста, который порой крутит педали. Назовите ЕГО.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240848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949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1988838"/>
          <a:ext cx="8892479" cy="3888436"/>
        </p:xfrm>
        <a:graphic>
          <a:graphicData uri="http://schemas.openxmlformats.org/drawingml/2006/table">
            <a:tbl>
              <a:tblPr/>
              <a:tblGrid>
                <a:gridCol w="1276448"/>
                <a:gridCol w="2218310"/>
                <a:gridCol w="1970715"/>
                <a:gridCol w="1739015"/>
                <a:gridCol w="1687991"/>
              </a:tblGrid>
              <a:tr h="12961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          Тема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Calibri"/>
                          <a:ea typeface="Calibri"/>
                          <a:cs typeface="Times New Roman"/>
                        </a:rPr>
                        <a:t>Баллы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Снежная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Подарки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Чудесная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Санта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Вопрос за 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Вопрос за 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Вопрос за 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Вопрос за 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240848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949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18. </a:t>
            </a:r>
            <a:r>
              <a:rPr lang="ru-RU" dirty="0"/>
              <a:t>В продаже появилась серия шоколадок "Незнайка на Луне". Одна из плиток носит на обертке название "лунная невесомость". Ниже следует своеобразная расшифровка названия, состоящая из трех слов. Третье слово — "шоколад". Назовите два других.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240848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949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http://db.chgk.info/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240848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949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4300" dirty="0"/>
              <a:t>Известно, что впервые ОН привел свою внучку в Московский Дом союзов, а вот в датах источники расходятся. Одни утверждают, что это случилось в конце 1936 года, другие упоминают начало 1937 года. Назовите </a:t>
            </a:r>
            <a:r>
              <a:rPr lang="ru-RU" sz="4300" dirty="0" smtClean="0"/>
              <a:t>ЕГО.</a:t>
            </a:r>
            <a:endParaRPr lang="ru-RU" sz="43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240848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949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2. </a:t>
            </a:r>
            <a:r>
              <a:rPr lang="ru-RU" sz="4000" dirty="0" smtClean="0"/>
              <a:t>Один </a:t>
            </a:r>
            <a:r>
              <a:rPr lang="ru-RU" sz="4000" dirty="0"/>
              <a:t>из </a:t>
            </a:r>
            <a:r>
              <a:rPr lang="ru-RU" sz="4000" dirty="0" err="1"/>
              <a:t>слоганов</a:t>
            </a:r>
            <a:r>
              <a:rPr lang="ru-RU" sz="4000" dirty="0"/>
              <a:t> </a:t>
            </a:r>
            <a:r>
              <a:rPr lang="ru-RU" sz="4000" dirty="0" smtClean="0"/>
              <a:t>известной автомобильной </a:t>
            </a:r>
            <a:r>
              <a:rPr lang="ru-RU" sz="4000" dirty="0"/>
              <a:t>компании состоит из трех слов. Первые два слова — это "сегодня" и "завтра". Напишите третье слово, которое начинается с той же буквы, что и первые два.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240848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949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3. </a:t>
            </a:r>
            <a:r>
              <a:rPr lang="ru-RU" dirty="0"/>
              <a:t>  </a:t>
            </a:r>
            <a:r>
              <a:rPr lang="ru-RU" sz="4000" dirty="0"/>
              <a:t>Во время Первой мировой войны турецких моряков пугали периодически появлявшиеся у берегов Турции "Нерпа", "Тюлень" и "Морж". Какими двумя словами обозначается каждый из этой тройки?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240848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949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4. </a:t>
            </a:r>
            <a:r>
              <a:rPr lang="ru-RU" dirty="0"/>
              <a:t>На одной карикатуре вампир сообщает другу, что у Санта-Клауса вместо ПЕРВОЙ одна только ВТОРАЯ. Мы не просим вас назвать ПЕРВУЮ. Вспомните популярную новогоднюю рекламу и   назовите ВТОРУЮ словом, пишущимся через дефис.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240848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949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5. 12 </a:t>
            </a:r>
            <a:r>
              <a:rPr lang="ru-RU" dirty="0"/>
              <a:t>июня 2003 г. кондитеры американского города </a:t>
            </a:r>
            <a:r>
              <a:rPr lang="ru-RU" dirty="0" err="1"/>
              <a:t>Орландо</a:t>
            </a:r>
            <a:r>
              <a:rPr lang="ru-RU" dirty="0"/>
              <a:t> изготовили свадебный торт-великан. Огромное пятиярусное сооружение имело вес 2420 килограммов и высоту 6 метров 70 сантиметров. Назовите имена влюбленных из мультфильма, в честь которых был испечен этот торт.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240848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949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6. Один </a:t>
            </a:r>
            <a:r>
              <a:rPr lang="ru-RU" dirty="0"/>
              <a:t>из производителей недавно  представил на американском рынке планшетный компьютер, который не боится воды. Чтобы подчеркнуть эту особенность планшета, зеленого человечка на логотипе операционной системы "</a:t>
            </a:r>
            <a:r>
              <a:rPr lang="ru-RU" dirty="0" err="1"/>
              <a:t>Андроид</a:t>
            </a:r>
            <a:r>
              <a:rPr lang="ru-RU" dirty="0"/>
              <a:t>" одели в ЭТО. На языке эсперанто ЭТО называется словом "</a:t>
            </a:r>
            <a:r>
              <a:rPr lang="ru-RU" dirty="0" err="1"/>
              <a:t>savringo</a:t>
            </a:r>
            <a:r>
              <a:rPr lang="ru-RU" dirty="0"/>
              <a:t>" </a:t>
            </a:r>
            <a:r>
              <a:rPr lang="ru-RU" dirty="0" smtClean="0"/>
              <a:t>. </a:t>
            </a:r>
            <a:r>
              <a:rPr lang="ru-RU" dirty="0"/>
              <a:t>Назовите ЭТО по-русски двумя словами.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2408481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949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7.В </a:t>
            </a:r>
            <a:r>
              <a:rPr lang="ru-RU" dirty="0"/>
              <a:t>30-х годах прошлого века в продажу поступили ОНИ с портретами Ленина и Сталина, но ИХ быстро изъяли во избежание проблем с двояким толкованием глагола "повесить". При этом "вешать" абстрактных пионеров, матросов, красноармейцев и полярников не возбранялось. Назовите ИХ двумя словами.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801</Words>
  <Application>Microsoft Office PowerPoint</Application>
  <PresentationFormat>Экран (4:3)</PresentationFormat>
  <Paragraphs>35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Новогодний турнир  по игре  ЧТО? ГДЕ? КОГДА?</vt:lpstr>
      <vt:lpstr>Разминка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Новогодний турнир  по игре  ЧТО? ГДЕ? КОГДА?</dc:title>
  <dc:creator>RePack by SPecialiST</dc:creator>
  <cp:lastModifiedBy>RePack by SPecialiST</cp:lastModifiedBy>
  <cp:revision>7</cp:revision>
  <dcterms:created xsi:type="dcterms:W3CDTF">2015-12-22T18:02:02Z</dcterms:created>
  <dcterms:modified xsi:type="dcterms:W3CDTF">2016-01-23T19:34:12Z</dcterms:modified>
</cp:coreProperties>
</file>