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F74B-3A7C-414A-A190-CE0E772FD1A9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F0E8-8324-451E-8854-0E57CBE65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F74B-3A7C-414A-A190-CE0E772FD1A9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F0E8-8324-451E-8854-0E57CBE65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F74B-3A7C-414A-A190-CE0E772FD1A9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F0E8-8324-451E-8854-0E57CBE65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F74B-3A7C-414A-A190-CE0E772FD1A9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F0E8-8324-451E-8854-0E57CBE65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F74B-3A7C-414A-A190-CE0E772FD1A9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F0E8-8324-451E-8854-0E57CBE65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F74B-3A7C-414A-A190-CE0E772FD1A9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F0E8-8324-451E-8854-0E57CBE65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F74B-3A7C-414A-A190-CE0E772FD1A9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F0E8-8324-451E-8854-0E57CBE65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F74B-3A7C-414A-A190-CE0E772FD1A9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F0E8-8324-451E-8854-0E57CBE65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F74B-3A7C-414A-A190-CE0E772FD1A9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F0E8-8324-451E-8854-0E57CBE65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F74B-3A7C-414A-A190-CE0E772FD1A9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F0E8-8324-451E-8854-0E57CBE65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F74B-3A7C-414A-A190-CE0E772FD1A9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F0E8-8324-451E-8854-0E57CBE65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1F74B-3A7C-414A-A190-CE0E772FD1A9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EF0E8-8324-451E-8854-0E57CBE652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             Художник- портретист      </a:t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       Александр</a:t>
            </a:r>
            <a:r>
              <a:rPr lang="ru-RU" dirty="0" smtClean="0"/>
              <a:t> </a:t>
            </a:r>
            <a:r>
              <a:rPr lang="ru-RU" b="1" dirty="0"/>
              <a:t>Шилов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500570"/>
            <a:ext cx="2714644" cy="923916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Учитель русского языка и литературы Жукова Татьяна Анатольевна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shilov.jpg (38746 bytes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2071702" cy="40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 художника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 Александр</a:t>
            </a:r>
            <a:r>
              <a:rPr lang="ru-RU" dirty="0" smtClean="0"/>
              <a:t> </a:t>
            </a:r>
            <a:r>
              <a:rPr lang="ru-RU" b="1" dirty="0"/>
              <a:t>Шилов</a:t>
            </a:r>
            <a:r>
              <a:rPr lang="ru-RU" dirty="0"/>
              <a:t> - своеобразный посредник между человеком и временем. Он чутко улавливает психологическую жизнь образа и создает не просто живописное полотно, а, проникая в тайники души, раскрывает судьбу человека, запечатлевает мгновение, в котором живет наш реальный современник. </a:t>
            </a: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Человек интересует </a:t>
            </a:r>
            <a:r>
              <a:rPr lang="ru-RU" dirty="0"/>
              <a:t>А. </a:t>
            </a:r>
            <a:r>
              <a:rPr lang="ru-RU" b="1" dirty="0"/>
              <a:t>Шилова</a:t>
            </a:r>
            <a:r>
              <a:rPr lang="ru-RU" dirty="0"/>
              <a:t> во всех проявлениях индивидуального бытия: его герои пребывают в радости и грусти, в спокойном раздумье и в тревоге ожидания. На его полотнах много детских и женских образов: чистых, обаятельных, проникновенных, прекрасных.  А с каким уважением и любовью  проникнуты портреты  простых пожилых людей, проживших долгую нелегкую трудную жизнь, но сохранивших доброту, достоинство  и </a:t>
            </a:r>
            <a:r>
              <a:rPr lang="ru-RU" dirty="0" smtClean="0"/>
              <a:t>любовь </a:t>
            </a:r>
            <a:r>
              <a:rPr lang="ru-RU" dirty="0"/>
              <a:t>к </a:t>
            </a:r>
            <a:r>
              <a:rPr lang="ru-RU" dirty="0" smtClean="0"/>
              <a:t>окружающим</a:t>
            </a:r>
          </a:p>
          <a:p>
            <a:pPr>
              <a:buNone/>
            </a:pPr>
            <a:r>
              <a:rPr lang="ru-RU" dirty="0" smtClean="0"/>
              <a:t>        Особая </a:t>
            </a:r>
            <a:r>
              <a:rPr lang="ru-RU" dirty="0"/>
              <a:t>мягкость, задушевность образов делает </a:t>
            </a:r>
            <a:r>
              <a:rPr lang="ru-RU" dirty="0" smtClean="0"/>
              <a:t>работы  </a:t>
            </a:r>
            <a:r>
              <a:rPr lang="ru-RU" dirty="0"/>
              <a:t>А. </a:t>
            </a:r>
            <a:r>
              <a:rPr lang="ru-RU" b="1" dirty="0"/>
              <a:t>Шилова</a:t>
            </a:r>
            <a:r>
              <a:rPr lang="ru-RU" dirty="0"/>
              <a:t> глубоко национальными.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4429156" cy="396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«Моя бабушка»</a:t>
            </a:r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71538" y="5387806"/>
            <a:ext cx="7072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Вопрос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Как раскрывается в портрете судьба этой женщины?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«Зацвел багульник»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85860"/>
            <a:ext cx="421484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5372085"/>
            <a:ext cx="68580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Вопрос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В чем красота этой женщины? Как раскрывает художник в этой картине тему «вечера жизни» и «утра природы»?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«Мать десятерых детей»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1643050"/>
            <a:ext cx="37862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5691157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Вопрос: </a:t>
            </a:r>
            <a:r>
              <a:rPr lang="ru-RU" sz="2000" b="1" i="1" dirty="0"/>
              <a:t>Какие беды, испытания выпали на долю поколения наших бабушек?</a:t>
            </a:r>
            <a:endParaRPr lang="ru-RU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«Одна»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14422"/>
            <a:ext cx="464347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14414" y="5883164"/>
            <a:ext cx="57864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Вопрос: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Чем страшна для человека старость?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 </a:t>
            </a:r>
            <a:r>
              <a:rPr lang="ru-RU" i="1" dirty="0"/>
              <a:t>«Ждет сына 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357299"/>
            <a:ext cx="464347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5834544"/>
            <a:ext cx="8001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Вопрос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художник раскрывает в картине смысл женской судьбы?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5728"/>
            <a:ext cx="514353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flipH="1">
            <a:off x="1071537" y="4071942"/>
            <a:ext cx="6357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Бабушки- это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4071942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ласка, доброта, надежда, мудрость, опыт, воспоминания,  забота, любовь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714885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«Солнышко</a:t>
            </a:r>
            <a:r>
              <a:rPr lang="ru-RU" dirty="0"/>
              <a:t>», потому что бабушки , как и солнышко дарят </a:t>
            </a:r>
            <a:r>
              <a:rPr lang="ru-RU" b="1" dirty="0"/>
              <a:t>тепло и ласку </a:t>
            </a:r>
            <a:r>
              <a:rPr lang="ru-RU" b="1" dirty="0" smtClean="0"/>
              <a:t>другим людям.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265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        Художник- портретист                   Александр Шилов</vt:lpstr>
      <vt:lpstr>Творчество художника</vt:lpstr>
      <vt:lpstr>«Моя бабушка»</vt:lpstr>
      <vt:lpstr>«Зацвел багульник» </vt:lpstr>
      <vt:lpstr>«Мать десятерых детей»</vt:lpstr>
      <vt:lpstr>«Одна»</vt:lpstr>
      <vt:lpstr> «Ждет сына » 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Художник- портретист                   Александр Шилов</dc:title>
  <dc:creator>Admin</dc:creator>
  <cp:lastModifiedBy>Admin</cp:lastModifiedBy>
  <cp:revision>4</cp:revision>
  <dcterms:created xsi:type="dcterms:W3CDTF">2011-09-27T17:17:05Z</dcterms:created>
  <dcterms:modified xsi:type="dcterms:W3CDTF">2011-09-27T17:52:49Z</dcterms:modified>
</cp:coreProperties>
</file>