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E4AD0-DF6B-45EE-8271-099229217333}" type="datetimeFigureOut">
              <a:rPr lang="ru-RU" smtClean="0"/>
              <a:pPr/>
              <a:t>20.05.2012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9970E-D8C7-4275-83F8-61A6F7B88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000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643446"/>
            <a:ext cx="6643702" cy="2214554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Работу выполнили: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Ученицы 9 «Б» класса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Сухова Ульяна </a:t>
            </a:r>
          </a:p>
          <a:p>
            <a:pPr algn="r"/>
            <a:r>
              <a:rPr lang="ru-RU" dirty="0" err="1" smtClean="0">
                <a:solidFill>
                  <a:schemeClr val="tx1"/>
                </a:solidFill>
              </a:rPr>
              <a:t>Бланкмер</a:t>
            </a:r>
            <a:r>
              <a:rPr lang="ru-RU" dirty="0" smtClean="0">
                <a:solidFill>
                  <a:schemeClr val="tx1"/>
                </a:solidFill>
              </a:rPr>
              <a:t> 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1357298"/>
            <a:ext cx="62151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Анна Ахматова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000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Анна Андреевна Ахматова </a:t>
            </a:r>
            <a:endParaRPr lang="ru-RU" b="1" dirty="0"/>
          </a:p>
        </p:txBody>
      </p:sp>
      <p:pic>
        <p:nvPicPr>
          <p:cNvPr id="6" name="Содержимое 5" descr="Anna_Achmatowa_1950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00034" y="1571612"/>
            <a:ext cx="3297204" cy="431906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2000240"/>
            <a:ext cx="4038600" cy="4525963"/>
          </a:xfrm>
        </p:spPr>
        <p:txBody>
          <a:bodyPr/>
          <a:lstStyle/>
          <a:p>
            <a:r>
              <a:rPr lang="ru-RU" dirty="0" smtClean="0"/>
              <a:t>русский поэт, писатель, литературовед, литературный критик, переводчик, один из крупнейших русских поэтов XX века.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000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6" name="Содержимое 5" descr="034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71472" y="1142984"/>
            <a:ext cx="3177816" cy="483580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1906 году Ахматова закончила Мариинскую женскую гимназию в Киеве. После гимназии Ахматова была слушательницей высших историко-литературных женских курсов </a:t>
            </a:r>
            <a:r>
              <a:rPr lang="ru-RU" dirty="0" err="1" smtClean="0"/>
              <a:t>Раева</a:t>
            </a:r>
            <a:r>
              <a:rPr lang="ru-RU" dirty="0" smtClean="0"/>
              <a:t> в Петербурге.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00000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7" name="Содержимое 6" descr="ahmatova-11222007201739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28596" y="1214422"/>
            <a:ext cx="3600479" cy="456134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500174"/>
            <a:ext cx="4038600" cy="4525963"/>
          </a:xfrm>
        </p:spPr>
        <p:txBody>
          <a:bodyPr/>
          <a:lstStyle/>
          <a:p>
            <a:r>
              <a:rPr lang="ru-RU" dirty="0" smtClean="0"/>
              <a:t>Своё первое стихотворение она опубликовала в 1911 году. В 1955 году, когда стихи Ахматовой вновь стали появляться в печати.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000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6" name="Содержимое 5" descr="79169244_4514961_Ahmatova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71472" y="1142984"/>
            <a:ext cx="3775192" cy="485778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428736"/>
            <a:ext cx="4038600" cy="4525963"/>
          </a:xfrm>
        </p:spPr>
        <p:txBody>
          <a:bodyPr/>
          <a:lstStyle/>
          <a:p>
            <a:r>
              <a:rPr lang="ru-RU" dirty="0" smtClean="0"/>
              <a:t>Октябрьскую революцию не приняла, но всегда оставалась верна своей любви к Родине. Гражданской декларацией стали её стихотворения "Мне голос был", "Не с теми я, кто бросил землю".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000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6" name="Содержимое 5" descr="0_7ce5e_f118e14d_XL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00034" y="1071546"/>
            <a:ext cx="3291149" cy="485778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428736"/>
            <a:ext cx="4114800" cy="469742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Судьба Ахматовой изобилует драматическими событиями: гибель мужа, арест сына, искусственная изоляция от общественно-литературной жизни: с половины двадцатых до сороковых годов её произведения не появлялись в печати, грубой, необоснованной критике подверглась она в 1946 году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000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357166"/>
            <a:ext cx="4500594" cy="614366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ВЕЧЕРОМ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Звенела музыка в саду</a:t>
            </a:r>
            <a:br>
              <a:rPr lang="ru-RU" dirty="0" smtClean="0"/>
            </a:br>
            <a:r>
              <a:rPr lang="ru-RU" dirty="0" smtClean="0"/>
              <a:t>Таким невыразимым горем.</a:t>
            </a:r>
            <a:br>
              <a:rPr lang="ru-RU" dirty="0" smtClean="0"/>
            </a:br>
            <a:r>
              <a:rPr lang="ru-RU" dirty="0" smtClean="0"/>
              <a:t>Свежо и остро пахли морем</a:t>
            </a:r>
            <a:br>
              <a:rPr lang="ru-RU" dirty="0" smtClean="0"/>
            </a:br>
            <a:r>
              <a:rPr lang="ru-RU" dirty="0" smtClean="0"/>
              <a:t>На блюде устрицы во льду.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Он мне сказал: "Я верный друг!"</a:t>
            </a:r>
            <a:br>
              <a:rPr lang="ru-RU" dirty="0" smtClean="0"/>
            </a:br>
            <a:r>
              <a:rPr lang="ru-RU" dirty="0" smtClean="0"/>
              <a:t>И моего коснулся платья.</a:t>
            </a:r>
            <a:br>
              <a:rPr lang="ru-RU" dirty="0" smtClean="0"/>
            </a:br>
            <a:r>
              <a:rPr lang="ru-RU" dirty="0" smtClean="0"/>
              <a:t>Так не похожи на объятья</a:t>
            </a:r>
            <a:br>
              <a:rPr lang="ru-RU" dirty="0" smtClean="0"/>
            </a:br>
            <a:r>
              <a:rPr lang="ru-RU" dirty="0" smtClean="0"/>
              <a:t>Прикосновенья этих рук.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Так гладят кошек или птиц,</a:t>
            </a:r>
            <a:br>
              <a:rPr lang="ru-RU" dirty="0" smtClean="0"/>
            </a:br>
            <a:r>
              <a:rPr lang="ru-RU" dirty="0" smtClean="0"/>
              <a:t>Так на наездниц смотрят стройных...</a:t>
            </a:r>
            <a:br>
              <a:rPr lang="ru-RU" dirty="0" smtClean="0"/>
            </a:br>
            <a:r>
              <a:rPr lang="ru-RU" dirty="0" smtClean="0"/>
              <a:t>Лишь смех в глазах его спокойных</a:t>
            </a:r>
            <a:br>
              <a:rPr lang="ru-RU" dirty="0" smtClean="0"/>
            </a:br>
            <a:r>
              <a:rPr lang="ru-RU" dirty="0" smtClean="0"/>
              <a:t>Под легким золотом ресниц.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скорбных скрипок голоса</a:t>
            </a:r>
            <a:br>
              <a:rPr lang="ru-RU" dirty="0" smtClean="0"/>
            </a:br>
            <a:r>
              <a:rPr lang="ru-RU" dirty="0" smtClean="0"/>
              <a:t>Поют за стелющимся дымом:</a:t>
            </a:r>
            <a:br>
              <a:rPr lang="ru-RU" dirty="0" smtClean="0"/>
            </a:br>
            <a:r>
              <a:rPr lang="ru-RU" dirty="0" smtClean="0"/>
              <a:t>"Благослови же небеса -</a:t>
            </a:r>
            <a:br>
              <a:rPr lang="ru-RU" dirty="0" smtClean="0"/>
            </a:br>
            <a:r>
              <a:rPr lang="ru-RU" dirty="0" smtClean="0"/>
              <a:t>Ты в первый раз одна с любимым".</a:t>
            </a:r>
          </a:p>
          <a:p>
            <a:endParaRPr lang="ru-RU" dirty="0"/>
          </a:p>
        </p:txBody>
      </p:sp>
      <p:pic>
        <p:nvPicPr>
          <p:cNvPr id="8" name="Содержимое 7" descr="24475603_photo104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10716" y="1285860"/>
            <a:ext cx="4532722" cy="3923521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000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6" name="Содержимое 5" descr="3B8DBD79F16FDEFDF77BB8696173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00034" y="642918"/>
            <a:ext cx="3903403" cy="5340369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642918"/>
            <a:ext cx="4114800" cy="591187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ПАМЯТИ СЕРГЕЯ ЕСЕНИНА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Так просто можно жизнь покинуть эту,</a:t>
            </a:r>
            <a:br>
              <a:rPr lang="ru-RU" dirty="0" smtClean="0"/>
            </a:br>
            <a:r>
              <a:rPr lang="ru-RU" dirty="0" smtClean="0"/>
              <a:t>Бездумно и безбольно догореть.</a:t>
            </a:r>
            <a:br>
              <a:rPr lang="ru-RU" dirty="0" smtClean="0"/>
            </a:br>
            <a:r>
              <a:rPr lang="ru-RU" dirty="0" smtClean="0"/>
              <a:t>Но не дано Российскому поэту</a:t>
            </a:r>
            <a:br>
              <a:rPr lang="ru-RU" dirty="0" smtClean="0"/>
            </a:br>
            <a:r>
              <a:rPr lang="ru-RU" dirty="0" smtClean="0"/>
              <a:t>Такою светлой смертью умереть.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Всего верней свинец душе крылатой</a:t>
            </a:r>
            <a:br>
              <a:rPr lang="ru-RU" dirty="0" smtClean="0"/>
            </a:br>
            <a:r>
              <a:rPr lang="ru-RU" dirty="0" smtClean="0"/>
              <a:t>Небесные откроет рубежи,</a:t>
            </a:r>
            <a:br>
              <a:rPr lang="ru-RU" dirty="0" smtClean="0"/>
            </a:br>
            <a:r>
              <a:rPr lang="ru-RU" dirty="0" smtClean="0"/>
              <a:t>Иль хриплый ужас лапою косматой</a:t>
            </a:r>
            <a:br>
              <a:rPr lang="ru-RU" dirty="0" smtClean="0"/>
            </a:br>
            <a:r>
              <a:rPr lang="ru-RU" dirty="0" smtClean="0"/>
              <a:t>Из сердца, как из губки, выжмет жизнь.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000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Спасибо за внимание!!!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165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Анна Андреевна Ахматова 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за внимание!!!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15</cp:revision>
  <dcterms:created xsi:type="dcterms:W3CDTF">2012-05-15T14:54:07Z</dcterms:created>
  <dcterms:modified xsi:type="dcterms:W3CDTF">2012-05-20T06:10:13Z</dcterms:modified>
</cp:coreProperties>
</file>