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28860" y="1357298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Классный руководитель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143636" y="428625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Ученик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428625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Родители</a:t>
            </a:r>
            <a:endParaRPr lang="ru-RU" sz="3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143504" y="2714620"/>
            <a:ext cx="1643074" cy="150019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3000364" y="4643446"/>
            <a:ext cx="257176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143108" y="2714620"/>
            <a:ext cx="1857388" cy="142876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здоровья</a:t>
            </a:r>
            <a:endParaRPr lang="ru-RU" dirty="0"/>
          </a:p>
        </p:txBody>
      </p:sp>
      <p:pic>
        <p:nvPicPr>
          <p:cNvPr id="5122" name="Picture 2" descr="D:\Фото\школа\день здоровья 2014\DSCN40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736"/>
            <a:ext cx="3889350" cy="5186076"/>
          </a:xfrm>
          <a:prstGeom prst="rect">
            <a:avLst/>
          </a:prstGeom>
          <a:noFill/>
        </p:spPr>
      </p:pic>
      <p:pic>
        <p:nvPicPr>
          <p:cNvPr id="5124" name="Picture 4" descr="F:\Скачки Inet\c4fd3e1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428736"/>
            <a:ext cx="2071702" cy="2079989"/>
          </a:xfrm>
          <a:prstGeom prst="rect">
            <a:avLst/>
          </a:prstGeom>
          <a:noFill/>
        </p:spPr>
      </p:pic>
      <p:pic>
        <p:nvPicPr>
          <p:cNvPr id="5125" name="Picture 5" descr="F:\Скачки Inet\165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29454" y="3905250"/>
            <a:ext cx="2024056" cy="202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Празднование нового года</a:t>
            </a:r>
            <a:endParaRPr lang="ru-RU" dirty="0"/>
          </a:p>
        </p:txBody>
      </p:sp>
      <p:pic>
        <p:nvPicPr>
          <p:cNvPr id="6146" name="Picture 2" descr="D:\Фото\школа\декабрь 2014\DSCN46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285860"/>
            <a:ext cx="7215588" cy="5411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«пешеход»</a:t>
            </a:r>
            <a:endParaRPr lang="ru-RU" dirty="0"/>
          </a:p>
        </p:txBody>
      </p:sp>
      <p:pic>
        <p:nvPicPr>
          <p:cNvPr id="7170" name="Picture 2" descr="D:\Фото\школа\акция пешеход\DSCN32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214422"/>
            <a:ext cx="7286676" cy="5464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Веселые старты для первоклассников</a:t>
            </a:r>
            <a:endParaRPr lang="ru-RU" dirty="0"/>
          </a:p>
        </p:txBody>
      </p:sp>
      <p:pic>
        <p:nvPicPr>
          <p:cNvPr id="8194" name="Picture 2" descr="D:\Фото\школа\день здоровья 2014\DSCN41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142984"/>
            <a:ext cx="7429916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Защита отечества – дело настоящих мужчин</a:t>
            </a:r>
            <a:endParaRPr lang="ru-RU" dirty="0"/>
          </a:p>
        </p:txBody>
      </p:sp>
      <p:pic>
        <p:nvPicPr>
          <p:cNvPr id="9218" name="Picture 2" descr="D:\Фото\школа\соколовая гора октябрь 2014\DSCN44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714488"/>
            <a:ext cx="657264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Солдатская каша</a:t>
            </a:r>
            <a:endParaRPr lang="ru-RU" dirty="0"/>
          </a:p>
        </p:txBody>
      </p:sp>
      <p:pic>
        <p:nvPicPr>
          <p:cNvPr id="10242" name="Picture 2" descr="D:\Фото\школа\соколовая гора октябрь 2014\DSCN44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357297"/>
            <a:ext cx="7144182" cy="535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Сплочение коллектива – наша общая цель</a:t>
            </a:r>
            <a:endParaRPr lang="ru-RU" dirty="0"/>
          </a:p>
        </p:txBody>
      </p:sp>
      <p:pic>
        <p:nvPicPr>
          <p:cNvPr id="11266" name="Picture 2" descr="D:\Фото\школа\апрель-май\DSCN25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89" y="1464733"/>
            <a:ext cx="7000925" cy="5250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семей учащихся</a:t>
            </a:r>
            <a:endParaRPr lang="ru-RU" dirty="0"/>
          </a:p>
        </p:txBody>
      </p:sp>
      <p:pic>
        <p:nvPicPr>
          <p:cNvPr id="1026" name="Picture 2" descr="F:\Скачки Inet\mozyr_mnogodetny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85860"/>
            <a:ext cx="4376054" cy="3357586"/>
          </a:xfrm>
          <a:prstGeom prst="rect">
            <a:avLst/>
          </a:prstGeom>
          <a:noFill/>
        </p:spPr>
      </p:pic>
      <p:pic>
        <p:nvPicPr>
          <p:cNvPr id="1029" name="Picture 5" descr="F:\Скачки Inet\509972864e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Анкета для детей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571612"/>
            <a:ext cx="8715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3200" dirty="0" smtClean="0"/>
              <a:t>С кем ещё, кроме родителей, ты проживаешь в доме?</a:t>
            </a:r>
          </a:p>
          <a:p>
            <a:pPr>
              <a:buFont typeface="Wingdings" pitchFamily="2" charset="2"/>
              <a:buChar char="v"/>
            </a:pPr>
            <a:endParaRPr lang="ru-RU" sz="3200" dirty="0" smtClean="0"/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Есть ли в доме животные, и какие?</a:t>
            </a:r>
          </a:p>
          <a:p>
            <a:pPr>
              <a:buFont typeface="Wingdings" pitchFamily="2" charset="2"/>
              <a:buChar char="v"/>
            </a:pPr>
            <a:endParaRPr lang="ru-RU" sz="3200" dirty="0" smtClean="0"/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Чем ты любишь заниматься в свободное время?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Анкета для родителей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643050"/>
            <a:ext cx="8715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 Особенности характера Вашего ребёнка.</a:t>
            </a:r>
          </a:p>
          <a:p>
            <a:pPr>
              <a:buFont typeface="Wingdings" pitchFamily="2" charset="2"/>
              <a:buChar char="v"/>
            </a:pPr>
            <a:endParaRPr lang="ru-RU" sz="3200" dirty="0" smtClean="0"/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На что обратить внимание при общении с Вашим ребёнком?</a:t>
            </a:r>
          </a:p>
          <a:p>
            <a:pPr>
              <a:buFont typeface="Wingdings" pitchFamily="2" charset="2"/>
              <a:buChar char="v"/>
            </a:pPr>
            <a:endParaRPr lang="ru-RU" sz="3200" dirty="0" smtClean="0"/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Какую помощь Вы можете оказать классу и школе?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Спортивные игры на свежем воздухе</a:t>
            </a:r>
            <a:endParaRPr lang="ru-RU" dirty="0"/>
          </a:p>
        </p:txBody>
      </p:sp>
      <p:pic>
        <p:nvPicPr>
          <p:cNvPr id="2050" name="Picture 2" descr="D:\Фото\школа\поход май 2014\S73041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5500" y="1428736"/>
            <a:ext cx="7226961" cy="528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родительского комитета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000240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 индивидуальные беседы</a:t>
            </a:r>
          </a:p>
          <a:p>
            <a:pPr>
              <a:buFont typeface="Wingdings" pitchFamily="2" charset="2"/>
              <a:buChar char="v"/>
            </a:pPr>
            <a:endParaRPr lang="ru-RU" sz="3200" dirty="0" smtClean="0"/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выступления на родительском собрании</a:t>
            </a:r>
          </a:p>
          <a:p>
            <a:pPr>
              <a:buFont typeface="Wingdings" pitchFamily="2" charset="2"/>
              <a:buChar char="v"/>
            </a:pPr>
            <a:endParaRPr lang="ru-RU" sz="3200" dirty="0" smtClean="0"/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помощь в организации внеклассных мероприятий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Благодарность родителям за помощь в учебно-воспитательном процессе</a:t>
            </a:r>
            <a:endParaRPr lang="ru-RU" dirty="0"/>
          </a:p>
        </p:txBody>
      </p:sp>
      <p:pic>
        <p:nvPicPr>
          <p:cNvPr id="3" name="Picture 2" descr="F:\Скачки Inet\2998785-7c654d5b7253cfb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7726" y="1428735"/>
            <a:ext cx="7024735" cy="5268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Классные родительские собрания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785926"/>
            <a:ext cx="857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 успеваемость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посещаемость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поведение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внеклассная работа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отзывы учителей-предметников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фото из школьной жизни ребят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 грамоты, дипломы, сертификаты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Индивидуальная работа с родителями</a:t>
            </a:r>
            <a:endParaRPr lang="ru-RU" dirty="0"/>
          </a:p>
        </p:txBody>
      </p:sp>
      <p:pic>
        <p:nvPicPr>
          <p:cNvPr id="4098" name="Picture 2" descr="F:\Скачки Inet\2122730_html_65ca5a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189187"/>
            <a:ext cx="3714776" cy="2610753"/>
          </a:xfrm>
          <a:prstGeom prst="rect">
            <a:avLst/>
          </a:prstGeom>
          <a:noFill/>
        </p:spPr>
      </p:pic>
      <p:pic>
        <p:nvPicPr>
          <p:cNvPr id="4099" name="Picture 3" descr="F:\Скачки Inet\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3500438"/>
            <a:ext cx="447630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</TotalTime>
  <Words>159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Изучение семей учащихся</vt:lpstr>
      <vt:lpstr>Анкета для детей</vt:lpstr>
      <vt:lpstr>Анкета для родителей</vt:lpstr>
      <vt:lpstr>Спортивные игры на свежем воздухе</vt:lpstr>
      <vt:lpstr>Работа родительского комитета</vt:lpstr>
      <vt:lpstr>Благодарность родителям за помощь в учебно-воспитательном процессе</vt:lpstr>
      <vt:lpstr>Классные родительские собрания</vt:lpstr>
      <vt:lpstr>Индивидуальная работа с родителями</vt:lpstr>
      <vt:lpstr>День здоровья</vt:lpstr>
      <vt:lpstr>Празднование нового года</vt:lpstr>
      <vt:lpstr>Акция «пешеход»</vt:lpstr>
      <vt:lpstr>Веселые старты для первоклассников</vt:lpstr>
      <vt:lpstr>Защита отечества – дело настоящих мужчин</vt:lpstr>
      <vt:lpstr>Солдатская каша</vt:lpstr>
      <vt:lpstr>Сплочение коллектива – наша общая цель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Женёк</dc:creator>
  <cp:lastModifiedBy>Женёк</cp:lastModifiedBy>
  <cp:revision>31</cp:revision>
  <dcterms:created xsi:type="dcterms:W3CDTF">2015-01-08T15:08:42Z</dcterms:created>
  <dcterms:modified xsi:type="dcterms:W3CDTF">2016-02-05T17:10:16Z</dcterms:modified>
</cp:coreProperties>
</file>