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D7BA-3011-4410-B3AA-466BF79048E3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41FC-551E-43FA-AEF8-E624FD81D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D7BA-3011-4410-B3AA-466BF79048E3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41FC-551E-43FA-AEF8-E624FD81D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D7BA-3011-4410-B3AA-466BF79048E3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41FC-551E-43FA-AEF8-E624FD81D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D7BA-3011-4410-B3AA-466BF79048E3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41FC-551E-43FA-AEF8-E624FD81D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D7BA-3011-4410-B3AA-466BF79048E3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41FC-551E-43FA-AEF8-E624FD81D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D7BA-3011-4410-B3AA-466BF79048E3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41FC-551E-43FA-AEF8-E624FD81D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D7BA-3011-4410-B3AA-466BF79048E3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41FC-551E-43FA-AEF8-E624FD81D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D7BA-3011-4410-B3AA-466BF79048E3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41FC-551E-43FA-AEF8-E624FD81D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D7BA-3011-4410-B3AA-466BF79048E3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41FC-551E-43FA-AEF8-E624FD81D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D7BA-3011-4410-B3AA-466BF79048E3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41FC-551E-43FA-AEF8-E624FD81D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D7BA-3011-4410-B3AA-466BF79048E3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641FC-551E-43FA-AEF8-E624FD81D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6D7BA-3011-4410-B3AA-466BF79048E3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41FC-551E-43FA-AEF8-E624FD81DD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3041661"/>
          </a:xfrm>
          <a:ln>
            <a:noFill/>
          </a:ln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 Р О Е К Т 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prstGeom prst="ellips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СОЗДАНИЕ, РЕКОМЕНДАЦИИ,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ПОДСКАЗКИ, ПОМОЩЬ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 5 «П»</a:t>
            </a:r>
            <a:endParaRPr lang="ru-RU" dirty="0"/>
          </a:p>
        </p:txBody>
      </p:sp>
      <p:sp>
        <p:nvSpPr>
          <p:cNvPr id="8" name="5-конечная звезда 7"/>
          <p:cNvSpPr/>
          <p:nvPr/>
        </p:nvSpPr>
        <p:spPr>
          <a:xfrm>
            <a:off x="1000100" y="1071546"/>
            <a:ext cx="6786610" cy="478634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28596" y="3286125"/>
            <a:ext cx="2714644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продукт</a:t>
            </a:r>
            <a:endParaRPr lang="ru-RU" sz="2400" i="1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6072198" y="3214686"/>
            <a:ext cx="2214578" cy="5232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проблема</a:t>
            </a:r>
            <a:endParaRPr lang="ru-RU" sz="2800" i="1" dirty="0"/>
          </a:p>
        </p:txBody>
      </p:sp>
      <p:sp>
        <p:nvSpPr>
          <p:cNvPr id="16" name="Овал 15"/>
          <p:cNvSpPr/>
          <p:nvPr/>
        </p:nvSpPr>
        <p:spPr>
          <a:xfrm>
            <a:off x="11715800" y="57150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786446" y="5357826"/>
            <a:ext cx="2357454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ПЛАНИРОВАНИЕ</a:t>
            </a:r>
            <a:endParaRPr lang="ru-RU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00100" y="5429264"/>
            <a:ext cx="242889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ПОИСК ИНФОРМАЦИИ</a:t>
            </a:r>
            <a:endParaRPr lang="ru-RU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357554" y="1714488"/>
            <a:ext cx="200026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ПРЕЗЕНТАЦИЯ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Основные требования к проекту: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  <a:effectLst>
            <a:softEdge rad="31750"/>
          </a:effectLst>
        </p:spPr>
        <p:txBody>
          <a:bodyPr>
            <a:normAutofit fontScale="25000" lnSpcReduction="20000"/>
          </a:bodyPr>
          <a:lstStyle/>
          <a:p>
            <a:r>
              <a:rPr lang="ru-RU" sz="5600" b="1" dirty="0" smtClean="0"/>
              <a:t>Ограниченность</a:t>
            </a:r>
            <a:r>
              <a:rPr lang="ru-RU" sz="5600" dirty="0" smtClean="0"/>
              <a:t> </a:t>
            </a:r>
            <a:r>
              <a:rPr lang="ru-RU" sz="5600" dirty="0"/>
              <a:t>(по времени, целям и задачам, результатам и т.д.) – это характеристика проекта, позволяющая контролировать ход его реализации по четко определенным этапам на основании результатов каждого этапа.</a:t>
            </a:r>
          </a:p>
          <a:p>
            <a:endParaRPr lang="ru-RU" sz="5600" b="1" dirty="0" smtClean="0"/>
          </a:p>
          <a:p>
            <a:r>
              <a:rPr lang="ru-RU" sz="5600" b="1" dirty="0" smtClean="0"/>
              <a:t>Целостность </a:t>
            </a:r>
            <a:r>
              <a:rPr lang="ru-RU" sz="5600" dirty="0"/>
              <a:t>– общий смысл проекта очевиден и ясен, каждая его часть соответствует общему замыслу и предполагаемому результату.</a:t>
            </a:r>
          </a:p>
          <a:p>
            <a:endParaRPr lang="ru-RU" sz="5600" b="1" dirty="0" smtClean="0"/>
          </a:p>
          <a:p>
            <a:r>
              <a:rPr lang="ru-RU" sz="5600" b="1" dirty="0" smtClean="0"/>
              <a:t>Последовательность </a:t>
            </a:r>
            <a:r>
              <a:rPr lang="ru-RU" sz="5600" b="1" dirty="0"/>
              <a:t>и связанность</a:t>
            </a:r>
            <a:r>
              <a:rPr lang="ru-RU" sz="5600" dirty="0"/>
              <a:t> – логика построения частей, которые соотносятся и обосновывают друг друга. Цели и задачи напрямую вытекают из поставленной проблемы. Бюджет опирается на описание ресурсов и сочетается с планом.</a:t>
            </a:r>
          </a:p>
          <a:p>
            <a:endParaRPr lang="ru-RU" sz="5600" b="1" dirty="0" smtClean="0"/>
          </a:p>
          <a:p>
            <a:r>
              <a:rPr lang="ru-RU" sz="5600" b="1" dirty="0" smtClean="0"/>
              <a:t>Объективность </a:t>
            </a:r>
            <a:r>
              <a:rPr lang="ru-RU" sz="5600" b="1" dirty="0"/>
              <a:t>и обоснованность</a:t>
            </a:r>
            <a:r>
              <a:rPr lang="ru-RU" sz="5600" dirty="0"/>
              <a:t> – доказательность того, что идея проекта, подход к решению проблемы появились не случайным образом, а являются следствием работы авторов по осмыслению ситуации и оценки возможностей воздействия на нее.</a:t>
            </a:r>
          </a:p>
          <a:p>
            <a:endParaRPr lang="ru-RU" sz="5600" b="1" dirty="0" smtClean="0"/>
          </a:p>
          <a:p>
            <a:r>
              <a:rPr lang="ru-RU" sz="5600" b="1" dirty="0" smtClean="0"/>
              <a:t>Компетентность </a:t>
            </a:r>
            <a:r>
              <a:rPr lang="ru-RU" sz="5600" b="1" dirty="0"/>
              <a:t>авторов и персонала</a:t>
            </a:r>
            <a:r>
              <a:rPr lang="ru-RU" sz="5600" dirty="0"/>
              <a:t> – адекватное выражение осведомленности авторов в проблематике, средствах и возможностях решения вопроса. Владение персонала технологиями, механизмами, формами и методами реализации проекта.</a:t>
            </a:r>
          </a:p>
          <a:p>
            <a:endParaRPr lang="ru-RU" sz="5600" b="1" dirty="0" smtClean="0"/>
          </a:p>
          <a:p>
            <a:r>
              <a:rPr lang="ru-RU" sz="5600" b="1" dirty="0" smtClean="0"/>
              <a:t>Жизнеспособность</a:t>
            </a:r>
            <a:r>
              <a:rPr lang="ru-RU" sz="5600" dirty="0" smtClean="0"/>
              <a:t> </a:t>
            </a:r>
            <a:r>
              <a:rPr lang="ru-RU" sz="5600" dirty="0"/>
              <a:t>– определение перспектив развития проекта в дальнейшем, возможности его реализации в других условиях, как и чем он может быть продолжен.</a:t>
            </a:r>
          </a:p>
          <a:p>
            <a:r>
              <a:rPr lang="ru-RU" sz="56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66" y="1643050"/>
            <a:ext cx="6715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Дорогу  осилит идущий</a:t>
            </a:r>
            <a:endParaRPr lang="ru-RU" sz="44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Голубые холм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35719"/>
            <a:ext cx="9191622" cy="6893719"/>
          </a:xfrm>
        </p:spPr>
      </p:pic>
      <p:sp>
        <p:nvSpPr>
          <p:cNvPr id="9" name="Прямоугольник 8"/>
          <p:cNvSpPr/>
          <p:nvPr/>
        </p:nvSpPr>
        <p:spPr>
          <a:xfrm>
            <a:off x="1" y="2967334"/>
            <a:ext cx="9143999" cy="92333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Дорогу осилит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идущий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210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 Р О Е К Т </vt:lpstr>
      <vt:lpstr>ПРАВИЛА  5 «П»</vt:lpstr>
      <vt:lpstr>Основные требования к проекту:</vt:lpstr>
      <vt:lpstr>Слайд 4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 Р О Е К Т </dc:title>
  <dc:creator>Учитель</dc:creator>
  <cp:lastModifiedBy>Учитель</cp:lastModifiedBy>
  <cp:revision>2</cp:revision>
  <dcterms:created xsi:type="dcterms:W3CDTF">2014-02-11T04:05:45Z</dcterms:created>
  <dcterms:modified xsi:type="dcterms:W3CDTF">2014-02-11T05:38:59Z</dcterms:modified>
</cp:coreProperties>
</file>