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42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1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3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3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6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83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1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45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5937-8C67-4F39-A732-348957AB21A6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70C5-DE28-4C50-AAAB-2E9A95129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4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65299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327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8206"/>
            <a:ext cx="1858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12" y="4149080"/>
            <a:ext cx="1858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3645023"/>
            <a:ext cx="2088510" cy="191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438" y="3626604"/>
            <a:ext cx="2307984" cy="173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83" y="3390255"/>
            <a:ext cx="12017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1998" flipV="1">
            <a:off x="7309138" y="4599538"/>
            <a:ext cx="12017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8" y="548679"/>
            <a:ext cx="2102482" cy="212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074682"/>
            <a:ext cx="2088510" cy="90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230" y="786076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848" y="796644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109" y="229660"/>
            <a:ext cx="1347517" cy="129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5257" y="1496700"/>
            <a:ext cx="1222336" cy="117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139" y="2953285"/>
            <a:ext cx="1423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Вот на ветках</a:t>
            </a:r>
            <a:r>
              <a:rPr lang="ru-RU" sz="1600" dirty="0" smtClean="0"/>
              <a:t>,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792156" y="2924944"/>
            <a:ext cx="1110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п</a:t>
            </a:r>
            <a:r>
              <a:rPr lang="ru-RU" sz="1600" b="1" dirty="0" smtClean="0"/>
              <a:t>осмотри</a:t>
            </a:r>
            <a:r>
              <a:rPr lang="ru-RU" b="1" dirty="0" smtClean="0"/>
              <a:t>,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34438" y="2894166"/>
            <a:ext cx="1784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в</a:t>
            </a:r>
            <a:r>
              <a:rPr lang="ru-RU" sz="1600" b="1" dirty="0" smtClean="0"/>
              <a:t> красных майках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36338" y="2892732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с</a:t>
            </a:r>
            <a:r>
              <a:rPr lang="ru-RU" sz="1600" b="1" dirty="0" smtClean="0"/>
              <a:t>негири.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4759" y="6118883"/>
            <a:ext cx="2119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Распушили пёрышки,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1" y="6118883"/>
            <a:ext cx="2173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Греются на солнышке.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45649" y="6118883"/>
            <a:ext cx="1572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Головой вертят.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06319" y="6118883"/>
            <a:ext cx="1407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Улететь хотят.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2395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428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2</cp:revision>
  <dcterms:created xsi:type="dcterms:W3CDTF">2015-12-09T19:52:54Z</dcterms:created>
  <dcterms:modified xsi:type="dcterms:W3CDTF">2015-12-09T20:35:08Z</dcterms:modified>
</cp:coreProperties>
</file>