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5937-8C67-4F39-A732-348957AB21A6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70C5-DE28-4C50-AAAB-2E9A95129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420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5937-8C67-4F39-A732-348957AB21A6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70C5-DE28-4C50-AAAB-2E9A95129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110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5937-8C67-4F39-A732-348957AB21A6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70C5-DE28-4C50-AAAB-2E9A95129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9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5937-8C67-4F39-A732-348957AB21A6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70C5-DE28-4C50-AAAB-2E9A95129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038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5937-8C67-4F39-A732-348957AB21A6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70C5-DE28-4C50-AAAB-2E9A95129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956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5937-8C67-4F39-A732-348957AB21A6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70C5-DE28-4C50-AAAB-2E9A95129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83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5937-8C67-4F39-A732-348957AB21A6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70C5-DE28-4C50-AAAB-2E9A95129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065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5937-8C67-4F39-A732-348957AB21A6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70C5-DE28-4C50-AAAB-2E9A95129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83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5937-8C67-4F39-A732-348957AB21A6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70C5-DE28-4C50-AAAB-2E9A95129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916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5937-8C67-4F39-A732-348957AB21A6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70C5-DE28-4C50-AAAB-2E9A95129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457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5937-8C67-4F39-A732-348957AB21A6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70C5-DE28-4C50-AAAB-2E9A95129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71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45937-8C67-4F39-A732-348957AB21A6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C70C5-DE28-4C50-AAAB-2E9A95129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344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665299"/>
              </p:ext>
            </p:extLst>
          </p:nvPr>
        </p:nvGraphicFramePr>
        <p:xfrm>
          <a:off x="107504" y="116632"/>
          <a:ext cx="8928992" cy="655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2232248"/>
                <a:gridCol w="2232248"/>
                <a:gridCol w="2232248"/>
              </a:tblGrid>
              <a:tr h="32763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763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28206"/>
            <a:ext cx="1858963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12" y="4149080"/>
            <a:ext cx="1858963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1" y="3645023"/>
            <a:ext cx="2088510" cy="1914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438" y="3626604"/>
            <a:ext cx="2307984" cy="1731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883" y="3390255"/>
            <a:ext cx="1201737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91998" flipV="1">
            <a:off x="7309138" y="4599538"/>
            <a:ext cx="1201737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68" y="548679"/>
            <a:ext cx="2102482" cy="2125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1" y="1074682"/>
            <a:ext cx="2088510" cy="906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9230" y="786076"/>
            <a:ext cx="1219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8848" y="796644"/>
            <a:ext cx="1219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109" y="229660"/>
            <a:ext cx="1347517" cy="1298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55257" y="1496700"/>
            <a:ext cx="1222336" cy="1177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1139" y="2953285"/>
            <a:ext cx="14237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Вот на ветках</a:t>
            </a:r>
            <a:r>
              <a:rPr lang="ru-RU" sz="1600" dirty="0" smtClean="0"/>
              <a:t>,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2792156" y="2924944"/>
            <a:ext cx="1110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/>
              <a:t>п</a:t>
            </a:r>
            <a:r>
              <a:rPr lang="ru-RU" sz="1600" b="1" dirty="0" smtClean="0"/>
              <a:t>осмотри</a:t>
            </a:r>
            <a:r>
              <a:rPr lang="ru-RU" b="1" dirty="0" smtClean="0"/>
              <a:t>,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634438" y="2894166"/>
            <a:ext cx="1784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/>
              <a:t>в</a:t>
            </a:r>
            <a:r>
              <a:rPr lang="ru-RU" sz="1600" b="1" dirty="0" smtClean="0"/>
              <a:t> красных майках</a:t>
            </a:r>
            <a:endParaRPr lang="ru-RU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336338" y="2892732"/>
            <a:ext cx="950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/>
              <a:t>с</a:t>
            </a:r>
            <a:r>
              <a:rPr lang="ru-RU" sz="1600" b="1" dirty="0" smtClean="0"/>
              <a:t>негири.</a:t>
            </a:r>
            <a:endParaRPr lang="ru-RU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84759" y="6118883"/>
            <a:ext cx="21194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Распушили пёрышки,</a:t>
            </a:r>
            <a:endParaRPr lang="ru-RU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411761" y="6118883"/>
            <a:ext cx="21730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Греются на солнышке.</a:t>
            </a:r>
            <a:endParaRPr lang="ru-RU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845649" y="6118883"/>
            <a:ext cx="15729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Головой вертят.</a:t>
            </a:r>
            <a:endParaRPr lang="ru-RU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206319" y="6118883"/>
            <a:ext cx="14073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Улететь хотят.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023958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84289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24</Words>
  <Application>Microsoft Office PowerPoint</Application>
  <PresentationFormat>Экран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Марина</cp:lastModifiedBy>
  <cp:revision>2</cp:revision>
  <dcterms:created xsi:type="dcterms:W3CDTF">2015-12-09T19:52:54Z</dcterms:created>
  <dcterms:modified xsi:type="dcterms:W3CDTF">2015-12-09T20:35:08Z</dcterms:modified>
</cp:coreProperties>
</file>