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77614-03CC-4314-BD33-60B33F55DD05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E743-6B97-4247-B1EA-77B5FE0C7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Космическая математика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Леонов провел в открытом космосе: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12 секунды;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б. 15 минут;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2 часа.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10. Полное солнечное затмение длится не больше: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 2 лет;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3 дней;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104 минут.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583362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>
                <a:solidFill>
                  <a:schemeClr val="bg1"/>
                </a:solidFill>
              </a:rPr>
              <a:t>1.Первый звездный каталог был составлен древнегреческим ученым Гиппархом в …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а.2014 году;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б.150 году до н.э.;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в.1206 году.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6226196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>
                <a:solidFill>
                  <a:schemeClr val="bg1"/>
                </a:solidFill>
              </a:rPr>
              <a:t>2.Сколько новых звезд появляется в нашей Галактике каждый год: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err="1" smtClean="0">
                <a:solidFill>
                  <a:schemeClr val="bg1"/>
                </a:solidFill>
              </a:rPr>
              <a:t>а.около</a:t>
            </a:r>
            <a:r>
              <a:rPr lang="ru-RU" sz="4800" dirty="0" smtClean="0">
                <a:solidFill>
                  <a:schemeClr val="bg1"/>
                </a:solidFill>
              </a:rPr>
              <a:t> 40;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б.ни одной;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в.около 8690.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3.Продолжительность одного «года» на Плутоне: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 247 лет;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10 лет;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2 месяца.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4. Луна легче Земли: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а.в 3 раза;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</a:t>
            </a:r>
            <a:r>
              <a:rPr lang="ru-RU" dirty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на тяжелее;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В 80 раз.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29763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5.Ночная температура на Луне достигает: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а.+</a:t>
            </a:r>
            <a:r>
              <a:rPr lang="ru-RU" dirty="0" smtClean="0">
                <a:solidFill>
                  <a:schemeClr val="bg1"/>
                </a:solidFill>
              </a:rPr>
              <a:t> 32 градуса С;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– 1800 градусов С;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– 150 градусов С.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6.Самая большая гора на Земле, </a:t>
            </a:r>
            <a:r>
              <a:rPr lang="ru-RU" dirty="0" err="1" smtClean="0">
                <a:solidFill>
                  <a:schemeClr val="bg1"/>
                </a:solidFill>
              </a:rPr>
              <a:t>Джомолугма</a:t>
            </a:r>
            <a:r>
              <a:rPr lang="ru-RU" dirty="0" smtClean="0">
                <a:solidFill>
                  <a:schemeClr val="bg1"/>
                </a:solidFill>
              </a:rPr>
              <a:t>, имеет высоту свыше 8 км. А высота вулкана Никс </a:t>
            </a:r>
            <a:r>
              <a:rPr lang="ru-RU" dirty="0" err="1" smtClean="0">
                <a:solidFill>
                  <a:schemeClr val="bg1"/>
                </a:solidFill>
              </a:rPr>
              <a:t>Олимпик</a:t>
            </a:r>
            <a:r>
              <a:rPr lang="ru-RU" dirty="0" smtClean="0">
                <a:solidFill>
                  <a:schemeClr val="bg1"/>
                </a:solidFill>
              </a:rPr>
              <a:t>, находящегося на Марсе: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 более 20 км;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более 3 км;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</a:t>
            </a:r>
            <a:r>
              <a:rPr lang="ru-RU" dirty="0">
                <a:solidFill>
                  <a:schemeClr val="bg1"/>
                </a:solidFill>
              </a:rPr>
              <a:t>м</a:t>
            </a:r>
            <a:r>
              <a:rPr lang="ru-RU" dirty="0" smtClean="0">
                <a:solidFill>
                  <a:schemeClr val="bg1"/>
                </a:solidFill>
              </a:rPr>
              <a:t>енее 3 м.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9138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bg1"/>
                </a:solidFill>
              </a:rPr>
              <a:t>7</a:t>
            </a:r>
            <a:r>
              <a:rPr lang="ru-RU" dirty="0" smtClean="0">
                <a:solidFill>
                  <a:schemeClr val="bg1"/>
                </a:solidFill>
              </a:rPr>
              <a:t>. Автомобилю, движущемуся со средней скорость 60 км в час, чтобы достичь ближайшей к нам звезды </a:t>
            </a:r>
            <a:r>
              <a:rPr lang="ru-RU" dirty="0" err="1" smtClean="0">
                <a:solidFill>
                  <a:schemeClr val="bg1"/>
                </a:solidFill>
              </a:rPr>
              <a:t>Проксима</a:t>
            </a:r>
            <a:r>
              <a:rPr lang="ru-RU" dirty="0" smtClean="0">
                <a:solidFill>
                  <a:schemeClr val="bg1"/>
                </a:solidFill>
              </a:rPr>
              <a:t> Центавра, нужно: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 48 млн. лет;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2 часа;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150 часов 3 минуты.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8. Первый космический полет длился: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а. 2 часа 30 минут;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б. 1 час 48 минут;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в. 58 минут.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115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Космическая математика</vt:lpstr>
      <vt:lpstr>1.Первый звездный каталог был составлен древнегреческим ученым Гиппархом в … а.2014 году; б.150 году до н.э.; в.1206 году.</vt:lpstr>
      <vt:lpstr>2.Сколько новых звезд появляется в нашей Галактике каждый год: а.около 40; б.ни одной; в.около 8690.</vt:lpstr>
      <vt:lpstr>3.Продолжительность одного «года» на Плутоне: а. 247 лет; б. 10 лет; в. 2 месяца.</vt:lpstr>
      <vt:lpstr>4. Луна легче Земли: а.в 3 раза; б. она тяжелее; в. В 80 раз.</vt:lpstr>
      <vt:lpstr>5.Ночная температура на Луне достигает: а.+ 32 градуса С; б. – 1800 градусов С; в. – 150 градусов С.</vt:lpstr>
      <vt:lpstr>6.Самая большая гора на Земле, Джомолугма, имеет высоту свыше 8 км. А высота вулкана Никс Олимпик, находящегося на Марсе: а. более 20 км;  б. более 3 км; в. менее 3 м.</vt:lpstr>
      <vt:lpstr>7. Автомобилю, движущемуся со средней скорость 60 км в час, чтобы достичь ближайшей к нам звезды Проксима Центавра, нужно:  а. 48 млн. лет; б. 2 часа; в. 150 часов 3 минуты.</vt:lpstr>
      <vt:lpstr>8. Первый космический полет длился: а. 2 часа 30 минут; б. 1 час 48 минут; в. 58 минут. </vt:lpstr>
      <vt:lpstr>9. Леонов провел в открытом космосе: а. 12 секунды; б. 15 минут; в. 2 часа.</vt:lpstr>
      <vt:lpstr>10. Полное солнечное затмение длится не больше: а. 2 лет; б. 3 дней; в. 104 минут.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Космическая математика</dc:title>
  <dc:creator>Пользователь</dc:creator>
  <cp:lastModifiedBy>Пользователь</cp:lastModifiedBy>
  <cp:revision>7</cp:revision>
  <dcterms:created xsi:type="dcterms:W3CDTF">2014-04-07T10:38:21Z</dcterms:created>
  <dcterms:modified xsi:type="dcterms:W3CDTF">2014-04-10T06:28:09Z</dcterms:modified>
</cp:coreProperties>
</file>