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0FD0-5996-4CF3-89FE-ED048CAF871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48CD-0BB2-4D73-BD1C-4F3058CD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0FD0-5996-4CF3-89FE-ED048CAF871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48CD-0BB2-4D73-BD1C-4F3058CD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0FD0-5996-4CF3-89FE-ED048CAF871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48CD-0BB2-4D73-BD1C-4F3058CD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0FD0-5996-4CF3-89FE-ED048CAF871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48CD-0BB2-4D73-BD1C-4F3058CD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0FD0-5996-4CF3-89FE-ED048CAF871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48CD-0BB2-4D73-BD1C-4F3058CD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0FD0-5996-4CF3-89FE-ED048CAF871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48CD-0BB2-4D73-BD1C-4F3058CD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0FD0-5996-4CF3-89FE-ED048CAF871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48CD-0BB2-4D73-BD1C-4F3058CD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0FD0-5996-4CF3-89FE-ED048CAF871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48CD-0BB2-4D73-BD1C-4F3058CD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0FD0-5996-4CF3-89FE-ED048CAF871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48CD-0BB2-4D73-BD1C-4F3058CD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0FD0-5996-4CF3-89FE-ED048CAF871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48CD-0BB2-4D73-BD1C-4F3058CD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0FD0-5996-4CF3-89FE-ED048CAF871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48CD-0BB2-4D73-BD1C-4F3058CD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0FD0-5996-4CF3-89FE-ED048CAF871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A48CD-0BB2-4D73-BD1C-4F3058CD6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480720" cy="1654164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chemeClr val="tx2"/>
                </a:solidFill>
              </a:rPr>
              <a:t>С</a:t>
            </a:r>
            <a:r>
              <a:rPr lang="ru-RU" sz="7200" dirty="0" smtClean="0">
                <a:solidFill>
                  <a:schemeClr val="tx2"/>
                </a:solidFill>
              </a:rPr>
              <a:t> новым </a:t>
            </a:r>
            <a:r>
              <a:rPr lang="ru-RU" sz="7200" dirty="0" smtClean="0">
                <a:solidFill>
                  <a:schemeClr val="tx2"/>
                </a:solidFill>
              </a:rPr>
              <a:t>годом! </a:t>
            </a:r>
            <a:endParaRPr lang="ru-RU" sz="7200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1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143116"/>
            <a:ext cx="7449464" cy="4714884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1"/>
            <a:ext cx="4968552" cy="1296143"/>
          </a:xfrm>
        </p:spPr>
        <p:txBody>
          <a:bodyPr/>
          <a:lstStyle/>
          <a:p>
            <a:r>
              <a:rPr lang="ru-RU" dirty="0" smtClean="0"/>
              <a:t>Источник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2808312"/>
          </a:xfrm>
        </p:spPr>
        <p:txBody>
          <a:bodyPr/>
          <a:lstStyle/>
          <a:p>
            <a:r>
              <a:rPr lang="en-US" dirty="0" smtClean="0"/>
              <a:t>http://www.razumniki.ru/stihi_novuy_god.html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212976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images.yandex.ru</a:t>
            </a:r>
            <a:r>
              <a:rPr lang="en-US" dirty="0" smtClean="0"/>
              <a:t>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stol.com.ua-129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71611"/>
            <a:ext cx="2954608" cy="1857389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 </a:t>
            </a:r>
            <a:r>
              <a:rPr lang="ru-RU" sz="2000" dirty="0" smtClean="0"/>
              <a:t>Лес и поле белые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белые луга. </a:t>
            </a:r>
            <a:br>
              <a:rPr lang="ru-RU" sz="2000" dirty="0" smtClean="0"/>
            </a:br>
            <a:r>
              <a:rPr lang="ru-RU" sz="2000" dirty="0" smtClean="0"/>
              <a:t> У осин </a:t>
            </a:r>
            <a:r>
              <a:rPr lang="ru-RU" sz="2000" dirty="0" smtClean="0"/>
              <a:t>заснеженных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ветки как рога. </a:t>
            </a:r>
            <a:br>
              <a:rPr lang="ru-RU" sz="2000" dirty="0" smtClean="0"/>
            </a:br>
            <a:r>
              <a:rPr lang="ru-RU" sz="2000" dirty="0" smtClean="0"/>
              <a:t> Подо льдами </a:t>
            </a:r>
            <a:r>
              <a:rPr lang="ru-RU" sz="2000" dirty="0" smtClean="0"/>
              <a:t>крепкими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дремлют воды рек. </a:t>
            </a:r>
            <a:br>
              <a:rPr lang="ru-RU" sz="2000" dirty="0" smtClean="0"/>
            </a:br>
            <a:r>
              <a:rPr lang="ru-RU" sz="2000" dirty="0" smtClean="0"/>
              <a:t> Белыми сугробами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лег </a:t>
            </a:r>
            <a:r>
              <a:rPr lang="ru-RU" sz="2000" dirty="0" smtClean="0"/>
              <a:t>на крыши снег. </a:t>
            </a:r>
            <a:br>
              <a:rPr lang="ru-RU" sz="2000" dirty="0" smtClean="0"/>
            </a:br>
            <a:r>
              <a:rPr lang="ru-RU" sz="2000" dirty="0" smtClean="0"/>
              <a:t> В небе звезды </a:t>
            </a:r>
            <a:r>
              <a:rPr lang="ru-RU" sz="2000" dirty="0" smtClean="0"/>
              <a:t>яркие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водят хоровод. </a:t>
            </a:r>
            <a:br>
              <a:rPr lang="ru-RU" sz="2000" dirty="0" smtClean="0"/>
            </a:br>
            <a:r>
              <a:rPr lang="ru-RU" sz="2000" dirty="0" smtClean="0"/>
              <a:t> Старый год прощается </a:t>
            </a:r>
            <a:r>
              <a:rPr lang="ru-RU" sz="2000" dirty="0" smtClean="0"/>
              <a:t>– </a:t>
            </a:r>
            <a:br>
              <a:rPr lang="ru-RU" sz="2000" dirty="0" smtClean="0"/>
            </a:br>
            <a:r>
              <a:rPr lang="ru-RU" sz="2000" dirty="0" smtClean="0"/>
              <a:t>входит </a:t>
            </a:r>
            <a:r>
              <a:rPr lang="ru-RU" sz="2000" dirty="0" smtClean="0"/>
              <a:t>Новый год.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9" y="188641"/>
            <a:ext cx="2520279" cy="648071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1026" name="Picture 2" descr="C:\Users\User\Desktop\New Y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71612"/>
            <a:ext cx="3923641" cy="452396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ИСКОНТБУК-3-Обложка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 наступающим 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_5e208_39ad0a9e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3999" cy="5373216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776864" cy="922114"/>
          </a:xfrm>
        </p:spPr>
        <p:txBody>
          <a:bodyPr/>
          <a:lstStyle/>
          <a:p>
            <a:r>
              <a:rPr lang="ru-RU" dirty="0" smtClean="0"/>
              <a:t>Дед </a:t>
            </a:r>
            <a:r>
              <a:rPr lang="ru-RU" dirty="0" smtClean="0"/>
              <a:t>Мороз </a:t>
            </a:r>
            <a:r>
              <a:rPr lang="ru-RU" dirty="0" smtClean="0"/>
              <a:t>и </a:t>
            </a:r>
            <a:r>
              <a:rPr lang="ru-RU" dirty="0" smtClean="0"/>
              <a:t>Снегурочка</a:t>
            </a:r>
            <a:endParaRPr lang="ru-RU" dirty="0"/>
          </a:p>
        </p:txBody>
      </p:sp>
      <p:pic>
        <p:nvPicPr>
          <p:cNvPr id="4" name="Содержимое 3" descr="2eb576532a0467abac0088d77cd3726d_1878312550_128771993095_800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768752" cy="5229199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048672" cy="850106"/>
          </a:xfrm>
        </p:spPr>
        <p:txBody>
          <a:bodyPr/>
          <a:lstStyle/>
          <a:p>
            <a:r>
              <a:rPr lang="ru-RU" dirty="0" smtClean="0"/>
              <a:t>Новогодний дом</a:t>
            </a:r>
            <a:endParaRPr lang="ru-RU" dirty="0"/>
          </a:p>
        </p:txBody>
      </p:sp>
      <p:pic>
        <p:nvPicPr>
          <p:cNvPr id="4" name="Содержимое 3" descr="0_24e25_6dcf0d83_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24984">
            <a:off x="1691680" y="1772816"/>
            <a:ext cx="6480720" cy="46805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esktopwallpapers.org.ua-9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4310220" cy="31543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Презентацию  выполнила  </a:t>
            </a:r>
            <a:r>
              <a:rPr lang="ru-RU" sz="2000" dirty="0" smtClean="0"/>
              <a:t>ученица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4 класса </a:t>
            </a:r>
            <a:r>
              <a:rPr lang="ru-RU" sz="2000" dirty="0" smtClean="0"/>
              <a:t>«Б»</a:t>
            </a:r>
            <a:br>
              <a:rPr lang="ru-RU" sz="2000" dirty="0" smtClean="0"/>
            </a:br>
            <a:r>
              <a:rPr lang="ru-RU" sz="2000" dirty="0" smtClean="0"/>
              <a:t>МОУ «Средняя школа №11»</a:t>
            </a:r>
            <a:br>
              <a:rPr lang="ru-RU" sz="2000" dirty="0" smtClean="0"/>
            </a:br>
            <a:r>
              <a:rPr lang="ru-RU" sz="2000" dirty="0" smtClean="0"/>
              <a:t>г. Кимры </a:t>
            </a:r>
            <a:br>
              <a:rPr lang="ru-RU" sz="2000" dirty="0" smtClean="0"/>
            </a:br>
            <a:r>
              <a:rPr lang="ru-RU" sz="2000" dirty="0" smtClean="0"/>
              <a:t>Тверской обл.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Чемоданова Елена</a:t>
            </a:r>
            <a:endParaRPr lang="ru-RU" sz="2000" dirty="0"/>
          </a:p>
        </p:txBody>
      </p:sp>
      <p:pic>
        <p:nvPicPr>
          <p:cNvPr id="6" name="Содержимое 5" descr="SDC10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4880" y="2928934"/>
            <a:ext cx="5224428" cy="374042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28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 новым годом! </vt:lpstr>
      <vt:lpstr>Слайд 2</vt:lpstr>
      <vt:lpstr> Лес и поле белые,  белые луга.   У осин заснеженных  ветки как рога.   Подо льдами крепкими  дремлют воды рек.   Белыми сугробами  лег на крыши снег.   В небе звезды яркие  водят хоровод.   Старый год прощается –  входит Новый год.  </vt:lpstr>
      <vt:lpstr>Слайд 4</vt:lpstr>
      <vt:lpstr>С наступающим !</vt:lpstr>
      <vt:lpstr>Дед Мороз и Снегурочка</vt:lpstr>
      <vt:lpstr>Новогодний дом</vt:lpstr>
      <vt:lpstr>Слайд 8</vt:lpstr>
      <vt:lpstr>Презентацию  выполнила  ученица  4 класса «Б» МОУ «Средняя школа №11» г. Кимры  Тверской обл.  Чемоданова Елена</vt:lpstr>
      <vt:lpstr>Источник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Галина</cp:lastModifiedBy>
  <cp:revision>9</cp:revision>
  <dcterms:created xsi:type="dcterms:W3CDTF">2012-12-12T14:08:07Z</dcterms:created>
  <dcterms:modified xsi:type="dcterms:W3CDTF">2012-12-13T15:16:29Z</dcterms:modified>
</cp:coreProperties>
</file>