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3B1681-F4A5-48AD-A453-C27E5DAD8DC9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CACE99-6859-4EA1-B323-005787A51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82912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109317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Новогодний вечер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8353">
            <a:off x="2555777" y="1772816"/>
            <a:ext cx="4320480" cy="4536504"/>
          </a:xfrm>
        </p:spPr>
      </p:pic>
    </p:spTree>
    <p:extLst>
      <p:ext uri="{BB962C8B-B14F-4D97-AF65-F5344CB8AC3E}">
        <p14:creationId xmlns:p14="http://schemas.microsoft.com/office/powerpoint/2010/main" xmlns="" val="423062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4968552" cy="100811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14290"/>
            <a:ext cx="5472608" cy="664371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Новый год, Новый год,</a:t>
            </a:r>
          </a:p>
          <a:p>
            <a:pPr algn="ctr"/>
            <a:r>
              <a:rPr lang="ru-RU" sz="2400" dirty="0"/>
              <a:t>Очень скоро он придёт.</a:t>
            </a:r>
          </a:p>
          <a:p>
            <a:pPr algn="ctr"/>
            <a:r>
              <a:rPr lang="ru-RU" sz="2400" dirty="0"/>
              <a:t>Будем ёлку украшать</a:t>
            </a:r>
          </a:p>
          <a:p>
            <a:pPr algn="ctr"/>
            <a:r>
              <a:rPr lang="ru-RU" sz="2400" dirty="0"/>
              <a:t>Мы с братишкой вместе,</a:t>
            </a:r>
          </a:p>
          <a:p>
            <a:pPr algn="ctr"/>
            <a:r>
              <a:rPr lang="ru-RU" sz="2400" dirty="0"/>
              <a:t>Вместе будем </a:t>
            </a:r>
            <a:r>
              <a:rPr lang="ru-RU" sz="2400" dirty="0" smtClean="0"/>
              <a:t>танцевать 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  <a:r>
              <a:rPr lang="ru-RU" sz="2400" dirty="0"/>
              <a:t>споём мы  песню </a:t>
            </a:r>
          </a:p>
          <a:p>
            <a:pPr algn="ctr"/>
            <a:r>
              <a:rPr lang="ru-RU" sz="2400" dirty="0" smtClean="0"/>
              <a:t>Новый </a:t>
            </a:r>
            <a:r>
              <a:rPr lang="ru-RU" sz="2400" dirty="0"/>
              <a:t>год я ждал давно,</a:t>
            </a:r>
          </a:p>
          <a:p>
            <a:pPr algn="ctr"/>
            <a:r>
              <a:rPr lang="ru-RU" sz="2400" dirty="0"/>
              <a:t>На снежинки дул в окно</a:t>
            </a:r>
          </a:p>
          <a:p>
            <a:pPr algn="ctr"/>
            <a:r>
              <a:rPr lang="ru-RU" sz="2400" dirty="0"/>
              <a:t>Во дворе растущей елке</a:t>
            </a:r>
          </a:p>
          <a:p>
            <a:pPr algn="ctr"/>
            <a:r>
              <a:rPr lang="ru-RU" sz="2400" dirty="0"/>
              <a:t>Снегом посыпал иголки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/>
            <a:r>
              <a:rPr lang="ru-RU" sz="2400" dirty="0"/>
              <a:t>Если стукнет Дед Мороз,</a:t>
            </a:r>
          </a:p>
          <a:p>
            <a:pPr algn="ctr"/>
            <a:r>
              <a:rPr lang="ru-RU" sz="2400" dirty="0"/>
              <a:t>Не </a:t>
            </a:r>
            <a:r>
              <a:rPr lang="ru-RU" sz="2400" dirty="0" smtClean="0"/>
              <a:t>замерзнет  </a:t>
            </a:r>
            <a:r>
              <a:rPr lang="ru-RU" sz="2400" dirty="0" err="1" smtClean="0"/>
              <a:t>елкин</a:t>
            </a:r>
            <a:r>
              <a:rPr lang="ru-RU" sz="2400" dirty="0" smtClean="0"/>
              <a:t>  </a:t>
            </a:r>
            <a:r>
              <a:rPr lang="ru-RU" sz="2400" dirty="0"/>
              <a:t>нос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212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857232"/>
            <a:ext cx="7511266" cy="5572163"/>
          </a:xfrm>
        </p:spPr>
      </p:pic>
    </p:spTree>
    <p:extLst>
      <p:ext uri="{BB962C8B-B14F-4D97-AF65-F5344CB8AC3E}">
        <p14:creationId xmlns:p14="http://schemas.microsoft.com/office/powerpoint/2010/main" xmlns="" val="19006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6" y="0"/>
            <a:ext cx="9036496" cy="6673203"/>
          </a:xfrm>
        </p:spPr>
      </p:pic>
    </p:spTree>
    <p:extLst>
      <p:ext uri="{BB962C8B-B14F-4D97-AF65-F5344CB8AC3E}">
        <p14:creationId xmlns:p14="http://schemas.microsoft.com/office/powerpoint/2010/main" xmlns="" val="346260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Презентацию приготовила </a:t>
            </a:r>
            <a:r>
              <a:rPr lang="ru-RU" sz="2000" dirty="0" smtClean="0"/>
              <a:t>ученица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4 </a:t>
            </a:r>
            <a:r>
              <a:rPr lang="ru-RU" sz="2000" dirty="0" smtClean="0"/>
              <a:t>«б»класса</a:t>
            </a:r>
            <a:br>
              <a:rPr lang="ru-RU" sz="2000" dirty="0" smtClean="0"/>
            </a:br>
            <a:r>
              <a:rPr lang="ru-RU" sz="2000" dirty="0" smtClean="0"/>
              <a:t>МОУ «Средняя школа №11»</a:t>
            </a:r>
            <a:br>
              <a:rPr lang="ru-RU" sz="2000" dirty="0" smtClean="0"/>
            </a:br>
            <a:r>
              <a:rPr lang="ru-RU" sz="2000" dirty="0" smtClean="0"/>
              <a:t>г.Кимры</a:t>
            </a:r>
            <a:br>
              <a:rPr lang="ru-RU" sz="2000" dirty="0" smtClean="0"/>
            </a:br>
            <a:r>
              <a:rPr lang="ru-RU" sz="2000" dirty="0" smtClean="0"/>
              <a:t>Тверской обл.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2507844"/>
            <a:ext cx="5067842" cy="3800882"/>
          </a:xfrm>
        </p:spPr>
      </p:pic>
    </p:spTree>
    <p:extLst>
      <p:ext uri="{BB962C8B-B14F-4D97-AF65-F5344CB8AC3E}">
        <p14:creationId xmlns:p14="http://schemas.microsoft.com/office/powerpoint/2010/main" xmlns="" val="3073099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768752" cy="1224136"/>
          </a:xfrm>
        </p:spPr>
        <p:txBody>
          <a:bodyPr/>
          <a:lstStyle/>
          <a:p>
            <a:pPr algn="ctr"/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785310"/>
          </a:xfrm>
        </p:spPr>
        <p:txBody>
          <a:bodyPr>
            <a:normAutofit/>
          </a:bodyPr>
          <a:lstStyle/>
          <a:p>
            <a:r>
              <a:rPr lang="en-US" sz="3200" dirty="0"/>
              <a:t>httphttp://best-image.org://www.pozdrav.ru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2414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67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Новогодний вечер !</vt:lpstr>
      <vt:lpstr>Слайд 4</vt:lpstr>
      <vt:lpstr>Слайд 5</vt:lpstr>
      <vt:lpstr>Слайд 6</vt:lpstr>
      <vt:lpstr>Презентацию приготовила ученица  4 «б»класса МОУ «Средняя школа №11» г.Кимры Тверской обл.</vt:lpstr>
      <vt:lpstr>ИСТОЧНИК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Галина</cp:lastModifiedBy>
  <cp:revision>5</cp:revision>
  <dcterms:created xsi:type="dcterms:W3CDTF">2012-12-12T16:59:43Z</dcterms:created>
  <dcterms:modified xsi:type="dcterms:W3CDTF">2012-12-13T15:20:22Z</dcterms:modified>
</cp:coreProperties>
</file>