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73" r:id="rId21"/>
    <p:sldId id="282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9900"/>
    <a:srgbClr val="33CC33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831" autoAdjust="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932B-E87B-4A93-9B22-216CD95F7216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4150-6D67-4397-AE85-5B5C2D435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A576-E455-4BA5-BCF9-E9CDCB9EF038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7C0A-19D2-4D0B-BEA8-8ED962DBD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227F-0C9C-4B5A-9BDE-BB025468A7B8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E85F-6B12-4F05-9A8D-D366D799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B69E-6324-4A97-A4FD-1C0BBCE19641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71D7-878E-4E17-8DF6-38078F5D4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26F6-D154-4423-ADD9-872B5E50B768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9A73-42FE-42C0-A9C0-CC5A14336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63FA-411D-48F4-BE34-3440DD54E306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6F6F-9A1A-46C1-B70C-C479CEB4D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DCE0-D890-4C10-9143-7F29D4B642DB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5D7C-6013-4D06-84C7-9F44C6632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1BF5-322C-404C-9003-D5A02F7ECCF3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C406-6544-4BAE-995B-9F7A2EBF4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02B0-F1B2-4158-91F6-04D491213A69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07AD-785B-423C-88E2-340529587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FFDB-A35A-4A54-95B5-DA06F141B5E0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B314-FF47-448A-89C1-5A6BCA1B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6FEB-131C-42A2-A08E-8101B4125BD3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2AA4-F080-482C-8944-C3FEEE4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396D64-5365-474D-A1D0-61FD6B86B0B6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7958ED-1DBE-4E45-AA5E-E9057D6BC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dirty="0" smtClean="0"/>
              <a:t>Береги живое!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Защита и охрана природы</a:t>
            </a:r>
            <a:endParaRPr lang="ru-RU" dirty="0"/>
          </a:p>
        </p:txBody>
      </p:sp>
      <p:pic>
        <p:nvPicPr>
          <p:cNvPr id="13314" name="Picture 2" descr="C:\Documents and Settings\User\Рабочий стол\Новая папка\800px-Erinaceus_europaeus_LC0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857375"/>
            <a:ext cx="6429375" cy="4454525"/>
          </a:xfrm>
        </p:spPr>
      </p:pic>
      <p:pic>
        <p:nvPicPr>
          <p:cNvPr id="13315" name="Picture 3" descr="C:\Documents and Settings\User\Рабочий стол\Новая папка\800px-Erinaceus_europaeus_LC0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50" y="1857375"/>
            <a:ext cx="64754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картинки к презентации\20121004-133744-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8625"/>
            <a:ext cx="7429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Documents and Settings\User\Рабочий стол\картинки к презентации\20121004-133744-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57188"/>
            <a:ext cx="76438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714348" y="5857875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alibri" pitchFamily="34" charset="0"/>
              </a:rPr>
              <a:t>ЛЕОПАРД – менее 50 особей и численность неуклонно сокращается.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Рабочий стол\картинки к презентации\20121004-133744-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778668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642910" y="5857875"/>
            <a:ext cx="80010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Снежный </a:t>
            </a:r>
            <a:r>
              <a:rPr lang="ru-RU" sz="2800" dirty="0" smtClean="0">
                <a:latin typeface="Calibri" pitchFamily="34" charset="0"/>
              </a:rPr>
              <a:t>барс - не более 2000 особей в мире.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Рабочий стол\картинки к презентации\20121004-133744-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77866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571472" y="5857875"/>
            <a:ext cx="8001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Амурский </a:t>
            </a:r>
            <a:r>
              <a:rPr lang="ru-RU" sz="3200" dirty="0" smtClean="0">
                <a:latin typeface="Calibri" pitchFamily="34" charset="0"/>
              </a:rPr>
              <a:t>тигр – за последние 7 лет численность сократилась почти в 1,5 раза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Rectangle 1"/>
          <p:cNvGrpSpPr>
            <a:grpSpLocks/>
          </p:cNvGrpSpPr>
          <p:nvPr/>
        </p:nvGrpSpPr>
        <p:grpSpPr bwMode="auto">
          <a:xfrm>
            <a:off x="-184150" y="-165100"/>
            <a:ext cx="9328150" cy="7023100"/>
            <a:chOff x="-58" y="-104"/>
            <a:chExt cx="5876" cy="4424"/>
          </a:xfrm>
        </p:grpSpPr>
        <p:pic>
          <p:nvPicPr>
            <p:cNvPr id="24578" name="Rectang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8" y="-104"/>
              <a:ext cx="5876" cy="4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79" name="Text Box 2"/>
            <p:cNvSpPr txBox="1">
              <a:spLocks noChangeArrowheads="1"/>
            </p:cNvSpPr>
            <p:nvPr/>
          </p:nvSpPr>
          <p:spPr bwMode="auto">
            <a:xfrm>
              <a:off x="0" y="22"/>
              <a:ext cx="5760" cy="420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5400" u="sng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Желтые страницы</a:t>
              </a:r>
              <a:r>
                <a:rPr lang="ru-RU" sz="54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 – те,</a:t>
              </a:r>
            </a:p>
            <a:p>
              <a:pPr algn="ctr"/>
              <a:r>
                <a:rPr lang="ru-RU" sz="54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 животные количество</a:t>
              </a:r>
            </a:p>
            <a:p>
              <a:pPr algn="ctr"/>
              <a:r>
                <a:rPr lang="ru-RU" sz="54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 которых быстро уменьшается</a:t>
              </a:r>
            </a:p>
            <a:p>
              <a:pPr algn="ctr"/>
              <a:r>
                <a:rPr lang="ru-RU" sz="54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 (белые медведи,</a:t>
              </a:r>
            </a:p>
            <a:p>
              <a:pPr algn="ctr"/>
              <a:r>
                <a:rPr lang="ru-RU" sz="54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 розовый фламинго,</a:t>
              </a:r>
            </a:p>
            <a:p>
              <a:pPr algn="ctr"/>
              <a:r>
                <a:rPr lang="ru-RU" sz="54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 розовая чайка,</a:t>
              </a:r>
            </a:p>
            <a:p>
              <a:pPr algn="ctr"/>
              <a:r>
                <a:rPr lang="ru-RU" sz="54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 джейран и другие</a:t>
              </a:r>
              <a:r>
                <a:rPr lang="ru-RU" sz="900">
                  <a:solidFill>
                    <a:srgbClr val="333333"/>
                  </a:solidFill>
                  <a:latin typeface="Verdana" pitchFamily="34" charset="0"/>
                  <a:cs typeface="Times New Roman" pitchFamily="18" charset="0"/>
                </a:rPr>
                <a:t>).</a:t>
              </a:r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картинки к презентации\medved_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81000"/>
            <a:ext cx="657225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0" y="6143644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Белые </a:t>
            </a:r>
            <a:r>
              <a:rPr lang="ru-RU" sz="2800" dirty="0" smtClean="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медведи – 20-30 тысяч особей в мире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 smtClean="0"/>
              <a:t>Розовый</a:t>
            </a:r>
            <a:r>
              <a:rPr lang="ru-RU" b="1" i="1" dirty="0" smtClean="0"/>
              <a:t> фламинго</a:t>
            </a:r>
            <a:endParaRPr lang="ru-RU" b="1" i="1" dirty="0"/>
          </a:p>
        </p:txBody>
      </p:sp>
      <p:sp>
        <p:nvSpPr>
          <p:cNvPr id="2662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2" descr="C:\Documents and Settings\User\Рабочий стол\картинки к презентации\Nature_Flowers_Pink_flamingo_005143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428875"/>
            <a:ext cx="3856038" cy="3643313"/>
          </a:xfrm>
        </p:spPr>
      </p:pic>
      <p:sp>
        <p:nvSpPr>
          <p:cNvPr id="26629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30" name="Picture 3" descr="C:\Documents and Settings\User\Рабочий стол\картинки к презентации\9750516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428875"/>
            <a:ext cx="4041775" cy="3643313"/>
          </a:xfrm>
        </p:spPr>
      </p:pic>
      <p:sp>
        <p:nvSpPr>
          <p:cNvPr id="7" name="TextBox 6"/>
          <p:cNvSpPr txBox="1"/>
          <p:nvPr/>
        </p:nvSpPr>
        <p:spPr>
          <a:xfrm>
            <a:off x="571472" y="6215082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Осталось не более 22 тысяч птиц.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Текст 8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8215370" cy="804862"/>
          </a:xfrm>
        </p:spPr>
        <p:txBody>
          <a:bodyPr/>
          <a:lstStyle/>
          <a:p>
            <a:pPr algn="ctr" eaLnBrk="1" hangingPunct="1"/>
            <a:r>
              <a:rPr lang="ru-RU" sz="3600" dirty="0" err="1" smtClean="0"/>
              <a:t>Розовая</a:t>
            </a:r>
            <a:r>
              <a:rPr lang="ru-RU" sz="3600" dirty="0" smtClean="0"/>
              <a:t> </a:t>
            </a:r>
            <a:r>
              <a:rPr lang="ru-RU" sz="3600" dirty="0" smtClean="0"/>
              <a:t>чайка – осталось несколько десятков тысяч особей.</a:t>
            </a:r>
            <a:endParaRPr lang="ru-RU" sz="3600" dirty="0" smtClean="0"/>
          </a:p>
        </p:txBody>
      </p:sp>
      <p:pic>
        <p:nvPicPr>
          <p:cNvPr id="27652" name="Picture 2" descr="C:\Documents and Settings\User\Рабочий стол\картинки к презентации\ross's-gull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667" r="6667"/>
          <a:stretch>
            <a:fillRect/>
          </a:stretch>
        </p:blipFill>
        <p:spPr>
          <a:xfrm>
            <a:off x="1000125" y="285750"/>
            <a:ext cx="7072313" cy="521493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Джейран – численность постоянно снижается.</a:t>
            </a:r>
            <a:endParaRPr lang="ru-RU" dirty="0" smtClean="0"/>
          </a:p>
        </p:txBody>
      </p:sp>
      <p:pic>
        <p:nvPicPr>
          <p:cNvPr id="28675" name="Picture 2" descr="C:\Documents and Settings\User\Рабочий стол\картинки к презентации\3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785938"/>
            <a:ext cx="5357812" cy="45720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6369050"/>
          </a:xfr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Белые страницы</a:t>
            </a:r>
            <a:r>
              <a:rPr lang="ru-RU" b="1" dirty="0" smtClean="0"/>
              <a:t> – </a:t>
            </a:r>
            <a:r>
              <a:rPr lang="ru-RU" dirty="0" smtClean="0"/>
              <a:t>это</a:t>
            </a:r>
            <a:r>
              <a:rPr lang="ru-RU" b="1" dirty="0" smtClean="0"/>
              <a:t> </a:t>
            </a:r>
            <a:r>
              <a:rPr lang="ru-RU" dirty="0" smtClean="0"/>
              <a:t>те животные, которых всегда было не много.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Белоклювый</a:t>
            </a:r>
            <a:r>
              <a:rPr lang="ru-RU" sz="3200" dirty="0" smtClean="0"/>
              <a:t> дятел – последняя достоверная фотография сделана в 1948году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User\Рабочий стол\картинки к презентации\265px-Ivory-billed_Woodpecker_by_Jerry_A._Pay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92935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57200" y="428625"/>
            <a:ext cx="8401050" cy="5929313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Любовь к животным - это </a:t>
            </a:r>
            <a:r>
              <a:rPr lang="ru-RU" dirty="0" smtClean="0"/>
              <a:t> </a:t>
            </a:r>
            <a:r>
              <a:rPr lang="ru-RU" dirty="0"/>
              <a:t>эстетическое чувство. Утрата этой любви равносильна утрате счастья и вредно отражается на умственных способностях и нравственных началах человека.</a:t>
            </a:r>
            <a:br>
              <a:rPr lang="ru-RU" dirty="0"/>
            </a:br>
            <a:r>
              <a:rPr lang="ru-RU" dirty="0"/>
              <a:t>К.Г. Паустовский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Серые страницы</a:t>
            </a:r>
            <a:r>
              <a:rPr lang="ru-RU" dirty="0" smtClean="0"/>
              <a:t> – внесены те животные, которые очень мало изучены, и места их обитания малодоступны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57158" y="5786454"/>
            <a:ext cx="8572560" cy="714380"/>
          </a:xfrm>
        </p:spPr>
        <p:txBody>
          <a:bodyPr/>
          <a:lstStyle/>
          <a:p>
            <a:pPr algn="ctr"/>
            <a:r>
              <a:rPr lang="ru-RU" sz="2800" dirty="0" smtClean="0"/>
              <a:t>Мазам – обитает в центральной и южной Америке. Очень мало изучено.</a:t>
            </a:r>
            <a:endParaRPr lang="ru-RU" sz="2800" dirty="0"/>
          </a:p>
        </p:txBody>
      </p:sp>
      <p:pic>
        <p:nvPicPr>
          <p:cNvPr id="4098" name="Picture 2" descr="C:\Documents and Settings\User\Рабочий стол\картинки к презентации\275px-Mazama_gouazoubira_(AU)-right_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1" r="61"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Зеленые страницы</a:t>
            </a:r>
            <a:r>
              <a:rPr lang="ru-RU" b="1" dirty="0" smtClean="0"/>
              <a:t> – </a:t>
            </a:r>
            <a:r>
              <a:rPr lang="ru-RU" dirty="0" smtClean="0"/>
              <a:t>те животные, которых нам удалось сохранить и спасти их от вымирания (лось, речной бобр).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smtClean="0"/>
              <a:t>Лось</a:t>
            </a:r>
          </a:p>
        </p:txBody>
      </p:sp>
      <p:pic>
        <p:nvPicPr>
          <p:cNvPr id="32771" name="Picture 2" descr="C:\Documents and Settings\User\Рабочий стол\картинки к презентации\l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857375"/>
            <a:ext cx="6357937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Речной бобр</a:t>
            </a:r>
          </a:p>
        </p:txBody>
      </p:sp>
      <p:pic>
        <p:nvPicPr>
          <p:cNvPr id="33795" name="Picture 2" descr="C:\Documents and Settings\User\Рабочий стол\картинки к презентации\medium_Castor_fib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773238"/>
            <a:ext cx="5572125" cy="47275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4819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3008313" cy="5197475"/>
          </a:xfrm>
        </p:spPr>
        <p:txBody>
          <a:bodyPr/>
          <a:lstStyle/>
          <a:p>
            <a:pPr eaLnBrk="1" hangingPunct="1"/>
            <a:r>
              <a:rPr lang="ru-RU" sz="3200" smtClean="0"/>
              <a:t>Пусть мы не сможем спасти всех, кого бы нам хотелось. Но мы спасем намного больше, чем те, кто даже не пытается... (П. Скотт)</a:t>
            </a:r>
          </a:p>
          <a:p>
            <a:pPr eaLnBrk="1" hangingPunct="1"/>
            <a:endParaRPr lang="ru-RU" smtClean="0"/>
          </a:p>
        </p:txBody>
      </p:sp>
      <p:pic>
        <p:nvPicPr>
          <p:cNvPr id="34820" name="Picture 2" descr="C:\Documents and Settings\User\Рабочий стол\картинки к презентации\220px-Peter_scott_in_1954_ar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28625"/>
            <a:ext cx="4143375" cy="5715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4525963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- Все в наших руках, поэтому их нельзя опускать. (Коко Шанель)</a:t>
            </a:r>
          </a:p>
          <a:p>
            <a:pPr eaLnBrk="1" hangingPunct="1"/>
            <a:endParaRPr lang="ru-RU" smtClean="0"/>
          </a:p>
        </p:txBody>
      </p:sp>
      <p:pic>
        <p:nvPicPr>
          <p:cNvPr id="35844" name="Picture 2" descr="C:\Documents and Settings\User\Рабочий стол\картинки к презентации\uzn_1332994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857375"/>
            <a:ext cx="4614862" cy="41433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Презентация выполнена воспитателем ГБСКОУ школа№. 584 «Озерки» Томилиной М.Г.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2013-14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2971800" cy="1006475"/>
          </a:xfrm>
        </p:spPr>
        <p:txBody>
          <a:bodyPr/>
          <a:lstStyle/>
          <a:p>
            <a:pPr eaLnBrk="1" hangingPunct="1"/>
            <a:r>
              <a:rPr lang="ru-RU" sz="4000" smtClean="0"/>
              <a:t>Красная книга мира</a:t>
            </a:r>
          </a:p>
        </p:txBody>
      </p:sp>
      <p:pic>
        <p:nvPicPr>
          <p:cNvPr id="15362" name="Picture 2" descr="C:\Documents and Settings\User\Рабочий стол\Новая папка\d0bad180d0b0d181d0bdd0b0d18f-d0bad0bdd0b8d0b3d0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2288" y="1000125"/>
            <a:ext cx="6000750" cy="450056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Словосочетание «Красная книга» появилось в большинстве языков более сорока лет назад. В 1948 году в маленьком городке недалеко от Парижа на международной конференции был создан Международный союз охраны природы и природных ресурсов (эта организация в настоящее время издаёт Международную Красную книгу).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Черные страницы</a:t>
            </a:r>
          </a:p>
          <a:p>
            <a:pPr algn="ctr">
              <a:defRPr/>
            </a:pPr>
            <a:r>
              <a:rPr lang="ru-RU" sz="54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 содержат списки тех, кого уже нет, кого мы </a:t>
            </a:r>
          </a:p>
          <a:p>
            <a:pPr algn="ctr">
              <a:defRPr/>
            </a:pPr>
            <a:r>
              <a:rPr lang="ru-RU" sz="54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больше никогда не увидим, кто уже вымер</a:t>
            </a:r>
          </a:p>
          <a:p>
            <a:pPr algn="ctr">
              <a:defRPr/>
            </a:pPr>
            <a:r>
              <a:rPr lang="ru-RU" sz="54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(Морская корова, странствующие голуби и другие.).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картинки к презентации\582px-Dod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85750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14282" y="6000750"/>
            <a:ext cx="80724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Calibri" pitchFamily="34" charset="0"/>
              </a:rPr>
              <a:t>Дронт или </a:t>
            </a:r>
            <a:r>
              <a:rPr lang="ru-RU" sz="2800" dirty="0" err="1" smtClean="0">
                <a:solidFill>
                  <a:srgbClr val="FFFF00"/>
                </a:solidFill>
                <a:latin typeface="Calibri" pitchFamily="34" charset="0"/>
              </a:rPr>
              <a:t>додо</a:t>
            </a: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</a:rPr>
              <a:t>, обитавший на </a:t>
            </a:r>
            <a:r>
              <a:rPr lang="ru-RU" sz="2800" dirty="0" err="1" smtClean="0">
                <a:solidFill>
                  <a:srgbClr val="FFFF00"/>
                </a:solidFill>
                <a:latin typeface="Calibri" pitchFamily="34" charset="0"/>
              </a:rPr>
              <a:t>Москаренских</a:t>
            </a: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</a:rPr>
              <a:t> островах, безжалостно </a:t>
            </a:r>
            <a:r>
              <a:rPr lang="ru-RU" sz="2800" dirty="0" err="1" smtClean="0">
                <a:solidFill>
                  <a:srgbClr val="FFFF00"/>
                </a:solidFill>
                <a:latin typeface="Calibri" pitchFamily="34" charset="0"/>
              </a:rPr>
              <a:t>исреблен</a:t>
            </a: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картинки к презентации\ectopistes_migratoriusfcn2p29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31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928794" y="5929313"/>
            <a:ext cx="5857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Calibri" pitchFamily="34" charset="0"/>
              </a:rPr>
              <a:t>Странствующие  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голуби . Причина вымирания – браконьерство.</a:t>
            </a:r>
            <a:endParaRPr lang="ru-RU" sz="2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 к презентации\265px-Karolinasittich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857892"/>
            <a:ext cx="56436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Каролинский</a:t>
            </a:r>
            <a:r>
              <a:rPr lang="ru-RU" dirty="0" smtClean="0"/>
              <a:t> попугай  беспощадно уничтожен охотниками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7171446"/>
            <a:ext cx="6715172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357166"/>
            <a:ext cx="8786812" cy="6001643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800" u="sng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Красные страницы</a:t>
            </a:r>
          </a:p>
          <a:p>
            <a:pPr algn="ctr">
              <a:defRPr/>
            </a:pPr>
            <a:r>
              <a:rPr lang="ru-RU" sz="4800">
                <a:solidFill>
                  <a:srgbClr val="333333"/>
                </a:solidFill>
                <a:cs typeface="Times New Roman" pitchFamily="18" charset="0"/>
              </a:rPr>
              <a:t> </a:t>
            </a:r>
            <a:r>
              <a:rPr lang="ru-RU" sz="480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показывают нам исчезающих и особо редких животных</a:t>
            </a:r>
          </a:p>
          <a:p>
            <a:pPr algn="ctr">
              <a:defRPr/>
            </a:pPr>
            <a:r>
              <a:rPr lang="ru-RU" sz="480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(зубры, красный волк, бобры, леопард,</a:t>
            </a:r>
          </a:p>
          <a:p>
            <a:pPr algn="ctr">
              <a:defRPr/>
            </a:pPr>
            <a:r>
              <a:rPr lang="ru-RU" sz="480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 снежный барс, амурский тигр и другие).</a:t>
            </a:r>
            <a:endParaRPr lang="ru-RU" sz="4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картинки к презентации\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35818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57158" y="6000750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Красный </a:t>
            </a:r>
            <a:r>
              <a:rPr lang="ru-RU" sz="2800" dirty="0" smtClean="0">
                <a:latin typeface="Calibri" pitchFamily="34" charset="0"/>
              </a:rPr>
              <a:t>волк – осталось 2,5 тыс. взрослых особей с тенденцией к уменьшению.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5721" y="6165850"/>
            <a:ext cx="87503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285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Береги живое! Защита и охрана природы</vt:lpstr>
      <vt:lpstr>Любовь к животным - это  эстетическое чувство. Утрата этой любви равносильна утрате счастья и вредно отражается на умственных способностях и нравственных началах человека. К.Г. Паустовский </vt:lpstr>
      <vt:lpstr>Красная книга мира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Розовый фламинго</vt:lpstr>
      <vt:lpstr>Слайд 16</vt:lpstr>
      <vt:lpstr>Джейран – численность постоянно снижается.</vt:lpstr>
      <vt:lpstr>Белые страницы – это те животные, которых всегда было не много. </vt:lpstr>
      <vt:lpstr>Белоклювый дятел – последняя достоверная фотография сделана в 1948году.</vt:lpstr>
      <vt:lpstr>Серые страницы – внесены те животные, которые очень мало изучены, и места их обитания малодоступны</vt:lpstr>
      <vt:lpstr>Слайд 21</vt:lpstr>
      <vt:lpstr>Зеленые страницы – те животные, которых нам удалось сохранить и спасти их от вымирания (лось, речной бобр).  </vt:lpstr>
      <vt:lpstr>Лось</vt:lpstr>
      <vt:lpstr>Речной бобр</vt:lpstr>
      <vt:lpstr> </vt:lpstr>
      <vt:lpstr>Слайд 26</vt:lpstr>
      <vt:lpstr>Презентация выполнена воспитателем ГБСКОУ школа№. 584 «Озерки» Томилиной М.Г.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50</cp:revision>
  <dcterms:created xsi:type="dcterms:W3CDTF">2013-09-15T16:38:52Z</dcterms:created>
  <dcterms:modified xsi:type="dcterms:W3CDTF">2013-09-28T17:45:23Z</dcterms:modified>
</cp:coreProperties>
</file>