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5" r:id="rId2"/>
    <p:sldId id="260" r:id="rId3"/>
    <p:sldId id="261" r:id="rId4"/>
    <p:sldId id="268" r:id="rId5"/>
    <p:sldId id="273" r:id="rId6"/>
    <p:sldId id="266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4A8484-BD38-4D57-B246-1BEBD6FEBD82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C95CE2-F805-44D8-ACFA-4DB301BD4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44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E5F7BB-5602-4672-AE0A-75A3BBE01F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4E7EA-9758-49C3-9C17-E4A42DE54B5C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4781F-51E6-4026-8955-F7618B245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FD6F-F11F-4B31-B96F-441E7D52510E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B5EC-A521-46FD-8CAF-65A89E755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B37B-D93A-4433-B342-CA8273B73A8E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F3DD-201F-433C-822E-0DC9921B4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DE9A-D242-45E5-BD6A-69EF7720A91B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4B12-41DA-4C15-930B-3EB626F7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01DC48-CAE9-475E-8225-5438818187E3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1AD4E5-8CD9-47A3-9F8C-2A47926E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2DA2-26A8-46AC-B9CA-A7CD26CC5786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0250-5F65-4EBE-B161-7D8398598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AEB3CC-CAD1-48B6-81B5-0C55D3D73EE4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902FF1-AA6B-4928-AF96-A43EA1292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5D8C-2398-4A1D-8977-8D6ED101A468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BC99-8A6F-473B-ACF8-F80A00AC5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B5FA9B-EC44-49A8-AD6E-94DA194409B8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218239-2319-47C5-9B75-B818B61B0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1761E5-7F03-4342-98EA-3F03875E4BA3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05BCC9-A270-4885-95CE-064E05207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6F3B7-5FA8-4838-B33A-F1323937E351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7AB09-BB32-4D79-8F51-BDA9EC486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1AB956-F9C7-4464-9CE8-089150FA8338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773035F-A0F4-4690-9804-D3E832F58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00108"/>
            <a:ext cx="7458075" cy="192882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Проект «Четыре стихии».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                  Земля.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714620"/>
            <a:ext cx="7358114" cy="3571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Профессии людей работающих с землёй,               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под землёй, на земле.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                                                      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Тютюнник</a:t>
            </a:r>
            <a:r>
              <a:rPr lang="ru-RU" sz="2000" b="1" i="1" dirty="0" smtClean="0">
                <a:solidFill>
                  <a:schemeClr val="tx1"/>
                </a:solidFill>
              </a:rPr>
              <a:t> Е.И.     2010 год</a:t>
            </a:r>
            <a:endParaRPr lang="ru-RU" sz="20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34416" cy="4286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Альпинист                       Археолог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4" name="Picture 2" descr="D:\Общая\земельные профессии\4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071801" cy="27860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4" descr="2360_molodejnie_programmi_7days-sea_mountain-sea-east_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57232"/>
            <a:ext cx="3427408" cy="256756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                        Геолог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D:\Общая\земельные профессии\2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14818"/>
            <a:ext cx="3428999" cy="233231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722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Отвальщик                     Шахтёр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" name="Picture 2" descr="D:\Общая\земельные профессии\SPA53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192087" cy="444730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Общая\земельные профессии\124769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500437" cy="264320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Общая\земельные профессии\img_1238494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427955" cy="2369018"/>
          </a:xfrm>
          <a:prstGeom prst="rect">
            <a:avLst/>
          </a:prstGeom>
          <a:noFill/>
          <a:ln w="38100" cap="sq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85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Золотодобытчик      Бурильщики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8" name="Picture 2" descr="D:\Общая\земельные профессии\Энто не пшонная каша, энто зол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714776" cy="457203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D:\Общая\земельные профессии\mujik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600450" cy="46434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25"/>
            <a:ext cx="842968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     Работник            Метростроевцы          </a:t>
            </a:r>
            <a:b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 метрополитена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6" name="Picture 2" descr="D:\Общая\земельные профессии\SPA53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63"/>
            <a:ext cx="4214842" cy="47863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Общая\земельные профессии\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452792" cy="25717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D:\Общая\земельные профессии\Gro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00504"/>
            <a:ext cx="3211513" cy="26431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8664" cy="8683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  Пахарь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                         Агроном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9" name="Picture 3" descr="D:\Общая\земельные профессии\600x600,fs-TODOROV-04,003,00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429024" cy="235540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Общая\земельные профессии\84c22cc0-efd9-4bf5-80c5-99edb4fa875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47800"/>
            <a:ext cx="3699708" cy="491015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D:\Общая\земельные профессии\combine_rsm530_2_h_or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411310"/>
            <a:ext cx="2928931" cy="219700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357187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Комбайнер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866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Скульптор               Гончар</a:t>
            </a:r>
            <a:endParaRPr lang="ru-RU" sz="4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80" name="Picture 2" descr="D:\Общая\земельные профессии\SPA53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760786" cy="44606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Общая\земельные профессии\DSCN23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571900" cy="41434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</TotalTime>
  <Words>45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Проект «Четыре стихии».                    Земля. </vt:lpstr>
      <vt:lpstr>Альпинист                       Археолог</vt:lpstr>
      <vt:lpstr>Отвальщик                     Шахтёр</vt:lpstr>
      <vt:lpstr>Золотодобытчик      Бурильщики</vt:lpstr>
      <vt:lpstr>     Работник            Метростроевцы            метрополитена</vt:lpstr>
      <vt:lpstr>  Пахарь                         Агроном</vt:lpstr>
      <vt:lpstr>Скульптор               Гончар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людей работающих с землей</dc:title>
  <dc:creator>User</dc:creator>
  <cp:lastModifiedBy>Admin</cp:lastModifiedBy>
  <cp:revision>20</cp:revision>
  <dcterms:created xsi:type="dcterms:W3CDTF">2011-11-07T10:32:37Z</dcterms:created>
  <dcterms:modified xsi:type="dcterms:W3CDTF">2012-12-15T07:44:46Z</dcterms:modified>
</cp:coreProperties>
</file>