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70" r:id="rId8"/>
    <p:sldId id="259" r:id="rId9"/>
    <p:sldId id="264" r:id="rId10"/>
    <p:sldId id="263" r:id="rId11"/>
    <p:sldId id="265" r:id="rId12"/>
    <p:sldId id="266" r:id="rId13"/>
    <p:sldId id="274" r:id="rId14"/>
    <p:sldId id="268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7F25E-A555-408F-8B63-871921331A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75BBE-83F2-42B6-B57E-59A7E9B44BA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Развитые страны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(Швейцария, Бельгия, Нидерланды, Австрия, Скандинавские страны и др.)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/>
        </a:p>
      </dgm:t>
    </dgm:pt>
    <dgm:pt modelId="{C1987C56-554C-4241-8FB9-C6B1BDF1B49A}" type="parTrans" cxnId="{149FD611-1954-4376-871F-95E0954CDF4E}">
      <dgm:prSet/>
      <dgm:spPr/>
      <dgm:t>
        <a:bodyPr/>
        <a:lstStyle/>
        <a:p>
          <a:endParaRPr lang="ru-RU"/>
        </a:p>
      </dgm:t>
    </dgm:pt>
    <dgm:pt modelId="{8D3C4C7E-1854-44A0-B3C9-79D4C9955E42}" type="sibTrans" cxnId="{149FD611-1954-4376-871F-95E0954CDF4E}">
      <dgm:prSet/>
      <dgm:spPr/>
      <dgm:t>
        <a:bodyPr/>
        <a:lstStyle/>
        <a:p>
          <a:endParaRPr lang="ru-RU"/>
        </a:p>
      </dgm:t>
    </dgm:pt>
    <dgm:pt modelId="{B0A4D6ED-473E-44C9-BEA9-92C65B72C91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Развивающиеся страны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Греция, Испания, Португалия, Ирландия и др.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/>
        </a:p>
      </dgm:t>
    </dgm:pt>
    <dgm:pt modelId="{0A1145DB-E1D3-43F9-9F06-0D4977314A8F}" type="parTrans" cxnId="{9A19CF55-6D77-4614-8989-6D7695A33D2F}">
      <dgm:prSet/>
      <dgm:spPr/>
      <dgm:t>
        <a:bodyPr/>
        <a:lstStyle/>
        <a:p>
          <a:endParaRPr lang="ru-RU"/>
        </a:p>
      </dgm:t>
    </dgm:pt>
    <dgm:pt modelId="{A0CFCCEE-7921-437E-82D3-48A74B2B59B6}" type="sibTrans" cxnId="{9A19CF55-6D77-4614-8989-6D7695A33D2F}">
      <dgm:prSet/>
      <dgm:spPr/>
      <dgm:t>
        <a:bodyPr/>
        <a:lstStyle/>
        <a:p>
          <a:endParaRPr lang="ru-RU"/>
        </a:p>
      </dgm:t>
    </dgm:pt>
    <dgm:pt modelId="{9D6AD7C5-9D16-4308-A15A-615022C055A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Страны с переходной экономикой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страны СНГ, страны Восточной Европы, Китай. </a:t>
          </a:r>
          <a:endParaRPr lang="ru-RU" sz="2000" dirty="0"/>
        </a:p>
      </dgm:t>
    </dgm:pt>
    <dgm:pt modelId="{93B8D5D1-5392-4104-A6A7-1973BB6E9AF0}" type="parTrans" cxnId="{B463A506-B3D5-41BC-9060-2947BCC23857}">
      <dgm:prSet/>
      <dgm:spPr/>
      <dgm:t>
        <a:bodyPr/>
        <a:lstStyle/>
        <a:p>
          <a:endParaRPr lang="ru-RU"/>
        </a:p>
      </dgm:t>
    </dgm:pt>
    <dgm:pt modelId="{81193479-7CF4-4A5A-A592-F17EB9E4700D}" type="sibTrans" cxnId="{B463A506-B3D5-41BC-9060-2947BCC23857}">
      <dgm:prSet/>
      <dgm:spPr/>
      <dgm:t>
        <a:bodyPr/>
        <a:lstStyle/>
        <a:p>
          <a:endParaRPr lang="ru-RU"/>
        </a:p>
      </dgm:t>
    </dgm:pt>
    <dgm:pt modelId="{42A6D975-5EEF-4234-9AD5-07751339C8F6}" type="pres">
      <dgm:prSet presAssocID="{D067F25E-A555-408F-8B63-871921331A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84A4D5-3239-4676-A355-C3F1F00F21CE}" type="pres">
      <dgm:prSet presAssocID="{6D575BBE-83F2-42B6-B57E-59A7E9B44BAD}" presName="hierRoot1" presStyleCnt="0"/>
      <dgm:spPr/>
    </dgm:pt>
    <dgm:pt modelId="{5AA4F85C-3AB8-4CA7-A809-97D92B17B9C2}" type="pres">
      <dgm:prSet presAssocID="{6D575BBE-83F2-42B6-B57E-59A7E9B44BAD}" presName="composite" presStyleCnt="0"/>
      <dgm:spPr/>
    </dgm:pt>
    <dgm:pt modelId="{69544FC6-ECB2-4EF9-ACF2-8C7432FDA48A}" type="pres">
      <dgm:prSet presAssocID="{6D575BBE-83F2-42B6-B57E-59A7E9B44BAD}" presName="background" presStyleLbl="node0" presStyleIdx="0" presStyleCnt="1"/>
      <dgm:spPr>
        <a:gradFill rotWithShape="0">
          <a:gsLst>
            <a:gs pos="0">
              <a:srgbClr val="C00000"/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</dgm:spPr>
    </dgm:pt>
    <dgm:pt modelId="{C0F336F2-FBBB-4A86-8989-0B6B90C5584F}" type="pres">
      <dgm:prSet presAssocID="{6D575BBE-83F2-42B6-B57E-59A7E9B44BAD}" presName="text" presStyleLbl="fgAcc0" presStyleIdx="0" presStyleCnt="1" custScaleX="114005" custScaleY="105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69EB9-ED6B-4031-9A6C-6E8EBE211BFD}" type="pres">
      <dgm:prSet presAssocID="{6D575BBE-83F2-42B6-B57E-59A7E9B44BAD}" presName="hierChild2" presStyleCnt="0"/>
      <dgm:spPr/>
    </dgm:pt>
    <dgm:pt modelId="{B0804279-5FE7-47F1-8F5C-1D71063EEF97}" type="pres">
      <dgm:prSet presAssocID="{0A1145DB-E1D3-43F9-9F06-0D4977314A8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FC9964-F959-41ED-914E-C0C205379C50}" type="pres">
      <dgm:prSet presAssocID="{B0A4D6ED-473E-44C9-BEA9-92C65B72C91D}" presName="hierRoot2" presStyleCnt="0"/>
      <dgm:spPr/>
    </dgm:pt>
    <dgm:pt modelId="{7393636D-4C7D-4B6A-A485-24A1B91A44F7}" type="pres">
      <dgm:prSet presAssocID="{B0A4D6ED-473E-44C9-BEA9-92C65B72C91D}" presName="composite2" presStyleCnt="0"/>
      <dgm:spPr/>
    </dgm:pt>
    <dgm:pt modelId="{ECEEF39F-AC4A-42E1-B626-6B03855FC764}" type="pres">
      <dgm:prSet presAssocID="{B0A4D6ED-473E-44C9-BEA9-92C65B72C91D}" presName="background2" presStyleLbl="node2" presStyleIdx="0" presStyleCnt="2"/>
      <dgm:spPr>
        <a:gradFill rotWithShape="0">
          <a:gsLst>
            <a:gs pos="0">
              <a:srgbClr val="C00000"/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</dgm:spPr>
    </dgm:pt>
    <dgm:pt modelId="{CAE49B30-CD3D-4CA7-A309-F96CBE2B9032}" type="pres">
      <dgm:prSet presAssocID="{B0A4D6ED-473E-44C9-BEA9-92C65B72C91D}" presName="text2" presStyleLbl="fgAcc2" presStyleIdx="0" presStyleCnt="2" custScaleY="123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E3FA60-1679-4B93-836A-813FA1B29962}" type="pres">
      <dgm:prSet presAssocID="{B0A4D6ED-473E-44C9-BEA9-92C65B72C91D}" presName="hierChild3" presStyleCnt="0"/>
      <dgm:spPr/>
    </dgm:pt>
    <dgm:pt modelId="{898BA497-1E4F-4AD0-A84C-77676D4693ED}" type="pres">
      <dgm:prSet presAssocID="{93B8D5D1-5392-4104-A6A7-1973BB6E9AF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5FDDD21-2CAC-4A76-BF3B-1C581791E9F2}" type="pres">
      <dgm:prSet presAssocID="{9D6AD7C5-9D16-4308-A15A-615022C055A5}" presName="hierRoot2" presStyleCnt="0"/>
      <dgm:spPr/>
    </dgm:pt>
    <dgm:pt modelId="{9905DC01-A1EC-450B-9071-4F8DBEB8D39D}" type="pres">
      <dgm:prSet presAssocID="{9D6AD7C5-9D16-4308-A15A-615022C055A5}" presName="composite2" presStyleCnt="0"/>
      <dgm:spPr/>
    </dgm:pt>
    <dgm:pt modelId="{519DD084-E99B-4243-864D-576E39927E60}" type="pres">
      <dgm:prSet presAssocID="{9D6AD7C5-9D16-4308-A15A-615022C055A5}" presName="background2" presStyleLbl="node2" presStyleIdx="1" presStyleCnt="2"/>
      <dgm:spPr>
        <a:gradFill rotWithShape="0">
          <a:gsLst>
            <a:gs pos="0">
              <a:srgbClr val="C00000"/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</dgm:spPr>
    </dgm:pt>
    <dgm:pt modelId="{1835DF19-4C08-4393-8C0E-64FB6B7D8EE4}" type="pres">
      <dgm:prSet presAssocID="{9D6AD7C5-9D16-4308-A15A-615022C055A5}" presName="text2" presStyleLbl="fgAcc2" presStyleIdx="1" presStyleCnt="2" custScaleY="127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D05B0-542C-4136-B8A5-3BE500C39914}" type="pres">
      <dgm:prSet presAssocID="{9D6AD7C5-9D16-4308-A15A-615022C055A5}" presName="hierChild3" presStyleCnt="0"/>
      <dgm:spPr/>
    </dgm:pt>
  </dgm:ptLst>
  <dgm:cxnLst>
    <dgm:cxn modelId="{9A19CF55-6D77-4614-8989-6D7695A33D2F}" srcId="{6D575BBE-83F2-42B6-B57E-59A7E9B44BAD}" destId="{B0A4D6ED-473E-44C9-BEA9-92C65B72C91D}" srcOrd="0" destOrd="0" parTransId="{0A1145DB-E1D3-43F9-9F06-0D4977314A8F}" sibTransId="{A0CFCCEE-7921-437E-82D3-48A74B2B59B6}"/>
    <dgm:cxn modelId="{D0445DA6-8A13-453F-B9A0-B2045E857307}" type="presOf" srcId="{93B8D5D1-5392-4104-A6A7-1973BB6E9AF0}" destId="{898BA497-1E4F-4AD0-A84C-77676D4693ED}" srcOrd="0" destOrd="0" presId="urn:microsoft.com/office/officeart/2005/8/layout/hierarchy1"/>
    <dgm:cxn modelId="{B463A506-B3D5-41BC-9060-2947BCC23857}" srcId="{6D575BBE-83F2-42B6-B57E-59A7E9B44BAD}" destId="{9D6AD7C5-9D16-4308-A15A-615022C055A5}" srcOrd="1" destOrd="0" parTransId="{93B8D5D1-5392-4104-A6A7-1973BB6E9AF0}" sibTransId="{81193479-7CF4-4A5A-A592-F17EB9E4700D}"/>
    <dgm:cxn modelId="{9F1B5C44-507D-4606-89FA-2AD64FA7CB58}" type="presOf" srcId="{9D6AD7C5-9D16-4308-A15A-615022C055A5}" destId="{1835DF19-4C08-4393-8C0E-64FB6B7D8EE4}" srcOrd="0" destOrd="0" presId="urn:microsoft.com/office/officeart/2005/8/layout/hierarchy1"/>
    <dgm:cxn modelId="{94A61818-DAB5-47CC-9CCE-3D94ACB996D2}" type="presOf" srcId="{6D575BBE-83F2-42B6-B57E-59A7E9B44BAD}" destId="{C0F336F2-FBBB-4A86-8989-0B6B90C5584F}" srcOrd="0" destOrd="0" presId="urn:microsoft.com/office/officeart/2005/8/layout/hierarchy1"/>
    <dgm:cxn modelId="{235A19F9-C013-4CBB-90C8-A028C6F6BA42}" type="presOf" srcId="{0A1145DB-E1D3-43F9-9F06-0D4977314A8F}" destId="{B0804279-5FE7-47F1-8F5C-1D71063EEF97}" srcOrd="0" destOrd="0" presId="urn:microsoft.com/office/officeart/2005/8/layout/hierarchy1"/>
    <dgm:cxn modelId="{149FD611-1954-4376-871F-95E0954CDF4E}" srcId="{D067F25E-A555-408F-8B63-871921331A37}" destId="{6D575BBE-83F2-42B6-B57E-59A7E9B44BAD}" srcOrd="0" destOrd="0" parTransId="{C1987C56-554C-4241-8FB9-C6B1BDF1B49A}" sibTransId="{8D3C4C7E-1854-44A0-B3C9-79D4C9955E42}"/>
    <dgm:cxn modelId="{B615AC98-27CA-4B76-B3E2-B1B474942FF2}" type="presOf" srcId="{D067F25E-A555-408F-8B63-871921331A37}" destId="{42A6D975-5EEF-4234-9AD5-07751339C8F6}" srcOrd="0" destOrd="0" presId="urn:microsoft.com/office/officeart/2005/8/layout/hierarchy1"/>
    <dgm:cxn modelId="{C3C19FEB-2BCB-418C-838A-B80498A9D998}" type="presOf" srcId="{B0A4D6ED-473E-44C9-BEA9-92C65B72C91D}" destId="{CAE49B30-CD3D-4CA7-A309-F96CBE2B9032}" srcOrd="0" destOrd="0" presId="urn:microsoft.com/office/officeart/2005/8/layout/hierarchy1"/>
    <dgm:cxn modelId="{BFD6CBD0-CDA5-4A36-9C0C-9DE526612444}" type="presParOf" srcId="{42A6D975-5EEF-4234-9AD5-07751339C8F6}" destId="{F584A4D5-3239-4676-A355-C3F1F00F21CE}" srcOrd="0" destOrd="0" presId="urn:microsoft.com/office/officeart/2005/8/layout/hierarchy1"/>
    <dgm:cxn modelId="{650774E8-04EC-49E2-897B-8CEE9069E01F}" type="presParOf" srcId="{F584A4D5-3239-4676-A355-C3F1F00F21CE}" destId="{5AA4F85C-3AB8-4CA7-A809-97D92B17B9C2}" srcOrd="0" destOrd="0" presId="urn:microsoft.com/office/officeart/2005/8/layout/hierarchy1"/>
    <dgm:cxn modelId="{4543011B-6076-4350-B636-29B8065F071C}" type="presParOf" srcId="{5AA4F85C-3AB8-4CA7-A809-97D92B17B9C2}" destId="{69544FC6-ECB2-4EF9-ACF2-8C7432FDA48A}" srcOrd="0" destOrd="0" presId="urn:microsoft.com/office/officeart/2005/8/layout/hierarchy1"/>
    <dgm:cxn modelId="{A64F94B5-5E5E-495B-B196-ED53CE34DAF9}" type="presParOf" srcId="{5AA4F85C-3AB8-4CA7-A809-97D92B17B9C2}" destId="{C0F336F2-FBBB-4A86-8989-0B6B90C5584F}" srcOrd="1" destOrd="0" presId="urn:microsoft.com/office/officeart/2005/8/layout/hierarchy1"/>
    <dgm:cxn modelId="{EACE7415-BD45-435E-A395-2C39F3B88A8A}" type="presParOf" srcId="{F584A4D5-3239-4676-A355-C3F1F00F21CE}" destId="{07969EB9-ED6B-4031-9A6C-6E8EBE211BFD}" srcOrd="1" destOrd="0" presId="urn:microsoft.com/office/officeart/2005/8/layout/hierarchy1"/>
    <dgm:cxn modelId="{FEDEC3F4-5673-4D2A-9077-9F5CAB5509FD}" type="presParOf" srcId="{07969EB9-ED6B-4031-9A6C-6E8EBE211BFD}" destId="{B0804279-5FE7-47F1-8F5C-1D71063EEF97}" srcOrd="0" destOrd="0" presId="urn:microsoft.com/office/officeart/2005/8/layout/hierarchy1"/>
    <dgm:cxn modelId="{19458B49-626B-4955-A6D7-E8FFF6E9FAA4}" type="presParOf" srcId="{07969EB9-ED6B-4031-9A6C-6E8EBE211BFD}" destId="{92FC9964-F959-41ED-914E-C0C205379C50}" srcOrd="1" destOrd="0" presId="urn:microsoft.com/office/officeart/2005/8/layout/hierarchy1"/>
    <dgm:cxn modelId="{8C1BAE88-1993-4FB7-BECE-2C30E5DF71DA}" type="presParOf" srcId="{92FC9964-F959-41ED-914E-C0C205379C50}" destId="{7393636D-4C7D-4B6A-A485-24A1B91A44F7}" srcOrd="0" destOrd="0" presId="urn:microsoft.com/office/officeart/2005/8/layout/hierarchy1"/>
    <dgm:cxn modelId="{66016D0A-2F1C-4329-ACAE-527AC733243E}" type="presParOf" srcId="{7393636D-4C7D-4B6A-A485-24A1B91A44F7}" destId="{ECEEF39F-AC4A-42E1-B626-6B03855FC764}" srcOrd="0" destOrd="0" presId="urn:microsoft.com/office/officeart/2005/8/layout/hierarchy1"/>
    <dgm:cxn modelId="{C5E15B35-D8A5-4281-A899-B69230860C8C}" type="presParOf" srcId="{7393636D-4C7D-4B6A-A485-24A1B91A44F7}" destId="{CAE49B30-CD3D-4CA7-A309-F96CBE2B9032}" srcOrd="1" destOrd="0" presId="urn:microsoft.com/office/officeart/2005/8/layout/hierarchy1"/>
    <dgm:cxn modelId="{A4C37D94-C540-4DBF-8EB1-38EF47171E5D}" type="presParOf" srcId="{92FC9964-F959-41ED-914E-C0C205379C50}" destId="{C1E3FA60-1679-4B93-836A-813FA1B29962}" srcOrd="1" destOrd="0" presId="urn:microsoft.com/office/officeart/2005/8/layout/hierarchy1"/>
    <dgm:cxn modelId="{65853DF2-3285-46B8-ACA9-97555D9D2E25}" type="presParOf" srcId="{07969EB9-ED6B-4031-9A6C-6E8EBE211BFD}" destId="{898BA497-1E4F-4AD0-A84C-77676D4693ED}" srcOrd="2" destOrd="0" presId="urn:microsoft.com/office/officeart/2005/8/layout/hierarchy1"/>
    <dgm:cxn modelId="{F8F3053C-FFB9-4ED8-81D3-F714C5BB3C26}" type="presParOf" srcId="{07969EB9-ED6B-4031-9A6C-6E8EBE211BFD}" destId="{35FDDD21-2CAC-4A76-BF3B-1C581791E9F2}" srcOrd="3" destOrd="0" presId="urn:microsoft.com/office/officeart/2005/8/layout/hierarchy1"/>
    <dgm:cxn modelId="{61E7608A-58E3-44A5-B0E0-43366B1EB3AE}" type="presParOf" srcId="{35FDDD21-2CAC-4A76-BF3B-1C581791E9F2}" destId="{9905DC01-A1EC-450B-9071-4F8DBEB8D39D}" srcOrd="0" destOrd="0" presId="urn:microsoft.com/office/officeart/2005/8/layout/hierarchy1"/>
    <dgm:cxn modelId="{836279E6-E925-453E-9C73-2FC93021147C}" type="presParOf" srcId="{9905DC01-A1EC-450B-9071-4F8DBEB8D39D}" destId="{519DD084-E99B-4243-864D-576E39927E60}" srcOrd="0" destOrd="0" presId="urn:microsoft.com/office/officeart/2005/8/layout/hierarchy1"/>
    <dgm:cxn modelId="{DBDE9E19-4F91-4043-81DB-8861220ED249}" type="presParOf" srcId="{9905DC01-A1EC-450B-9071-4F8DBEB8D39D}" destId="{1835DF19-4C08-4393-8C0E-64FB6B7D8EE4}" srcOrd="1" destOrd="0" presId="urn:microsoft.com/office/officeart/2005/8/layout/hierarchy1"/>
    <dgm:cxn modelId="{8E19984D-A0B2-47F3-88B1-39E2F7040192}" type="presParOf" srcId="{35FDDD21-2CAC-4A76-BF3B-1C581791E9F2}" destId="{A3BD05B0-542C-4136-B8A5-3BE500C39914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6D411-E741-4BE4-ABEC-44AC4E1502C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4BD0B-09D2-4CFD-B8A9-C6399E92B44D}">
      <dgm:prSet phldrT="[Текст]" custT="1"/>
      <dgm:spPr/>
      <dgm:t>
        <a:bodyPr/>
        <a:lstStyle/>
        <a:p>
          <a:endParaRPr lang="ru-RU" sz="1600" b="1" i="0" u="none" dirty="0" smtClean="0"/>
        </a:p>
        <a:p>
          <a:r>
            <a:rPr lang="ru-RU" sz="1600" b="1" i="0" u="none" dirty="0" smtClean="0"/>
            <a:t>Величина экономического потенциала страны</a:t>
          </a:r>
        </a:p>
        <a:p>
          <a:endParaRPr lang="ru-RU" sz="1400" dirty="0"/>
        </a:p>
      </dgm:t>
    </dgm:pt>
    <dgm:pt modelId="{6E8E0BC5-3449-4FBC-9948-7386308F5D4A}" type="parTrans" cxnId="{0C405B57-DC21-47AE-B0EC-09763A6E3A67}">
      <dgm:prSet/>
      <dgm:spPr/>
      <dgm:t>
        <a:bodyPr/>
        <a:lstStyle/>
        <a:p>
          <a:endParaRPr lang="ru-RU"/>
        </a:p>
      </dgm:t>
    </dgm:pt>
    <dgm:pt modelId="{71B76461-DDF2-4BC6-BE9D-60CB4FB02875}" type="sibTrans" cxnId="{0C405B57-DC21-47AE-B0EC-09763A6E3A67}">
      <dgm:prSet/>
      <dgm:spPr/>
      <dgm:t>
        <a:bodyPr/>
        <a:lstStyle/>
        <a:p>
          <a:endParaRPr lang="ru-RU"/>
        </a:p>
      </dgm:t>
    </dgm:pt>
    <dgm:pt modelId="{3C0176A5-5443-437A-B8AD-75462CC1D987}" type="asst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i="0" dirty="0" smtClean="0"/>
            <a:t>ёмкость внутреннего рынка, размеры производства в разных отраслях</a:t>
          </a:r>
          <a:endParaRPr lang="ru-RU" dirty="0"/>
        </a:p>
      </dgm:t>
    </dgm:pt>
    <dgm:pt modelId="{B4C317AA-B14F-4D76-BBC3-420F63F5A0FB}" type="parTrans" cxnId="{C61D0617-A25C-4E80-83B3-E45DDC7EA46D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DC05D18-550D-4D13-9C88-E8C91C2D4216}" type="sibTrans" cxnId="{C61D0617-A25C-4E80-83B3-E45DDC7EA46D}">
      <dgm:prSet/>
      <dgm:spPr/>
      <dgm:t>
        <a:bodyPr/>
        <a:lstStyle/>
        <a:p>
          <a:endParaRPr lang="ru-RU"/>
        </a:p>
      </dgm:t>
    </dgm:pt>
    <dgm:pt modelId="{987CE79F-B22C-4D29-AE58-023E7E85964A}">
      <dgm:prSet phldrT="[Текст]"/>
      <dgm:spPr/>
      <dgm:t>
        <a:bodyPr/>
        <a:lstStyle/>
        <a:p>
          <a:r>
            <a:rPr lang="ru-RU" b="1" i="0" dirty="0" smtClean="0"/>
            <a:t>протяжённость, размеры территории</a:t>
          </a:r>
          <a:endParaRPr lang="ru-RU" dirty="0"/>
        </a:p>
      </dgm:t>
    </dgm:pt>
    <dgm:pt modelId="{05A79F4E-ACCA-468B-8606-DBBB0FE2FE3E}" type="parTrans" cxnId="{A160C59E-CB5D-4273-AC74-404774938783}">
      <dgm:prSet/>
      <dgm:spPr/>
      <dgm:t>
        <a:bodyPr/>
        <a:lstStyle/>
        <a:p>
          <a:endParaRPr lang="ru-RU"/>
        </a:p>
      </dgm:t>
    </dgm:pt>
    <dgm:pt modelId="{F602130B-4B62-48C7-A0C5-5BBB4D24C70E}" type="sibTrans" cxnId="{A160C59E-CB5D-4273-AC74-404774938783}">
      <dgm:prSet/>
      <dgm:spPr/>
      <dgm:t>
        <a:bodyPr/>
        <a:lstStyle/>
        <a:p>
          <a:endParaRPr lang="ru-RU"/>
        </a:p>
      </dgm:t>
    </dgm:pt>
    <dgm:pt modelId="{2C2E457F-6461-411D-A8B7-423437545D48}">
      <dgm:prSet phldrT="[Текст]"/>
      <dgm:spPr/>
      <dgm:t>
        <a:bodyPr/>
        <a:lstStyle/>
        <a:p>
          <a:r>
            <a:rPr lang="ru-RU" b="1" i="0" dirty="0" err="1" smtClean="0"/>
            <a:t>наделённость</a:t>
          </a:r>
          <a:r>
            <a:rPr lang="ru-RU" b="1" i="0" dirty="0" smtClean="0"/>
            <a:t> ее природными ресурсами</a:t>
          </a:r>
          <a:endParaRPr lang="ru-RU" dirty="0"/>
        </a:p>
      </dgm:t>
    </dgm:pt>
    <dgm:pt modelId="{0A47482C-7D52-4BA6-87FE-DD6DF2B9992D}" type="parTrans" cxnId="{233FB1CA-794E-428A-A17A-83562BC9D198}">
      <dgm:prSet/>
      <dgm:spPr/>
      <dgm:t>
        <a:bodyPr/>
        <a:lstStyle/>
        <a:p>
          <a:endParaRPr lang="ru-RU"/>
        </a:p>
      </dgm:t>
    </dgm:pt>
    <dgm:pt modelId="{9D04DAAB-7DF1-49FA-BF22-7018B9E6C41B}" type="sibTrans" cxnId="{233FB1CA-794E-428A-A17A-83562BC9D198}">
      <dgm:prSet/>
      <dgm:spPr/>
      <dgm:t>
        <a:bodyPr/>
        <a:lstStyle/>
        <a:p>
          <a:endParaRPr lang="ru-RU"/>
        </a:p>
      </dgm:t>
    </dgm:pt>
    <dgm:pt modelId="{362E647A-FA88-4A61-99E2-9CCC3C74A916}">
      <dgm:prSet phldrT="[Текст]"/>
      <dgm:spPr/>
      <dgm:t>
        <a:bodyPr/>
        <a:lstStyle/>
        <a:p>
          <a:r>
            <a:rPr lang="ru-RU" b="1" i="0" dirty="0" smtClean="0"/>
            <a:t>численность населения, научно-технический потенциал</a:t>
          </a:r>
          <a:endParaRPr lang="ru-RU" dirty="0"/>
        </a:p>
      </dgm:t>
    </dgm:pt>
    <dgm:pt modelId="{6617D5FC-680C-4B8C-BE04-0FB748DBE82C}" type="parTrans" cxnId="{44EB42C7-C848-4501-A998-9F65AEBA4659}">
      <dgm:prSet/>
      <dgm:spPr/>
      <dgm:t>
        <a:bodyPr/>
        <a:lstStyle/>
        <a:p>
          <a:endParaRPr lang="ru-RU"/>
        </a:p>
      </dgm:t>
    </dgm:pt>
    <dgm:pt modelId="{0D5BF7C5-B3F9-4669-B52B-F5A1BBADEB26}" type="sibTrans" cxnId="{44EB42C7-C848-4501-A998-9F65AEBA4659}">
      <dgm:prSet/>
      <dgm:spPr/>
      <dgm:t>
        <a:bodyPr/>
        <a:lstStyle/>
        <a:p>
          <a:endParaRPr lang="ru-RU"/>
        </a:p>
      </dgm:t>
    </dgm:pt>
    <dgm:pt modelId="{13C6E0B3-3488-4A92-996E-CE0BAD91A7C8}" type="pres">
      <dgm:prSet presAssocID="{0666D411-E741-4BE4-ABEC-44AC4E1502C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8D7562-4D59-438D-99B1-55297E8CFD3F}" type="pres">
      <dgm:prSet presAssocID="{7754BD0B-09D2-4CFD-B8A9-C6399E92B44D}" presName="hierRoot1" presStyleCnt="0">
        <dgm:presLayoutVars>
          <dgm:hierBranch val="init"/>
        </dgm:presLayoutVars>
      </dgm:prSet>
      <dgm:spPr/>
    </dgm:pt>
    <dgm:pt modelId="{D24E2CEB-DA55-4270-AA8B-935829ABF3BE}" type="pres">
      <dgm:prSet presAssocID="{7754BD0B-09D2-4CFD-B8A9-C6399E92B44D}" presName="rootComposite1" presStyleCnt="0"/>
      <dgm:spPr/>
    </dgm:pt>
    <dgm:pt modelId="{F644DB51-B6E4-4530-8E6B-8AA809262289}" type="pres">
      <dgm:prSet presAssocID="{7754BD0B-09D2-4CFD-B8A9-C6399E92B44D}" presName="rootText1" presStyleLbl="alignAcc1" presStyleIdx="0" presStyleCnt="0" custScaleX="88204" custScaleY="127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3627A-F72D-4AA5-938D-39F146A02FFE}" type="pres">
      <dgm:prSet presAssocID="{7754BD0B-09D2-4CFD-B8A9-C6399E92B44D}" presName="topArc1" presStyleLbl="parChTrans1D1" presStyleIdx="0" presStyleCnt="10"/>
      <dgm:spPr/>
    </dgm:pt>
    <dgm:pt modelId="{A4F3E5A6-1689-45CF-8801-5D38AF3A6153}" type="pres">
      <dgm:prSet presAssocID="{7754BD0B-09D2-4CFD-B8A9-C6399E92B44D}" presName="bottomArc1" presStyleLbl="parChTrans1D1" presStyleIdx="1" presStyleCnt="10"/>
      <dgm:spPr/>
    </dgm:pt>
    <dgm:pt modelId="{8C16ABD2-AC3E-4C80-9C6D-403AB7F1E9A3}" type="pres">
      <dgm:prSet presAssocID="{7754BD0B-09D2-4CFD-B8A9-C6399E92B44D}" presName="topConnNode1" presStyleLbl="node1" presStyleIdx="0" presStyleCnt="0"/>
      <dgm:spPr/>
      <dgm:t>
        <a:bodyPr/>
        <a:lstStyle/>
        <a:p>
          <a:endParaRPr lang="ru-RU"/>
        </a:p>
      </dgm:t>
    </dgm:pt>
    <dgm:pt modelId="{7ABDBCFC-1EF9-40E7-A0B6-93635996C2E1}" type="pres">
      <dgm:prSet presAssocID="{7754BD0B-09D2-4CFD-B8A9-C6399E92B44D}" presName="hierChild2" presStyleCnt="0"/>
      <dgm:spPr/>
    </dgm:pt>
    <dgm:pt modelId="{AE9DFAE9-3B77-4EBC-A85D-DEF94AAA54E3}" type="pres">
      <dgm:prSet presAssocID="{05A79F4E-ACCA-468B-8606-DBBB0FE2FE3E}" presName="Name28" presStyleLbl="parChTrans1D2" presStyleIdx="0" presStyleCnt="4"/>
      <dgm:spPr/>
      <dgm:t>
        <a:bodyPr/>
        <a:lstStyle/>
        <a:p>
          <a:endParaRPr lang="ru-RU"/>
        </a:p>
      </dgm:t>
    </dgm:pt>
    <dgm:pt modelId="{9F4D3C75-9E20-4F7F-972E-961DB321B257}" type="pres">
      <dgm:prSet presAssocID="{987CE79F-B22C-4D29-AE58-023E7E85964A}" presName="hierRoot2" presStyleCnt="0">
        <dgm:presLayoutVars>
          <dgm:hierBranch val="init"/>
        </dgm:presLayoutVars>
      </dgm:prSet>
      <dgm:spPr/>
    </dgm:pt>
    <dgm:pt modelId="{A11B452D-EA26-4163-93BA-A1EFAFC29A4D}" type="pres">
      <dgm:prSet presAssocID="{987CE79F-B22C-4D29-AE58-023E7E85964A}" presName="rootComposite2" presStyleCnt="0"/>
      <dgm:spPr/>
    </dgm:pt>
    <dgm:pt modelId="{C28E4580-D544-4878-BEB5-85AAD2EE5020}" type="pres">
      <dgm:prSet presAssocID="{987CE79F-B22C-4D29-AE58-023E7E8596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135DC7-6A53-4262-BC9B-AADC65D4B847}" type="pres">
      <dgm:prSet presAssocID="{987CE79F-B22C-4D29-AE58-023E7E85964A}" presName="topArc2" presStyleLbl="parChTrans1D1" presStyleIdx="2" presStyleCnt="10"/>
      <dgm:spPr/>
    </dgm:pt>
    <dgm:pt modelId="{2162481F-1589-4494-9875-1F700007DB60}" type="pres">
      <dgm:prSet presAssocID="{987CE79F-B22C-4D29-AE58-023E7E85964A}" presName="bottomArc2" presStyleLbl="parChTrans1D1" presStyleIdx="3" presStyleCnt="10"/>
      <dgm:spPr/>
    </dgm:pt>
    <dgm:pt modelId="{1F357AE1-8D35-4981-9381-7E1C8BD1B2B5}" type="pres">
      <dgm:prSet presAssocID="{987CE79F-B22C-4D29-AE58-023E7E85964A}" presName="topConnNode2" presStyleLbl="node2" presStyleIdx="0" presStyleCnt="0"/>
      <dgm:spPr/>
      <dgm:t>
        <a:bodyPr/>
        <a:lstStyle/>
        <a:p>
          <a:endParaRPr lang="ru-RU"/>
        </a:p>
      </dgm:t>
    </dgm:pt>
    <dgm:pt modelId="{90DCBEE6-70BC-4F14-8725-3B8304FE00F4}" type="pres">
      <dgm:prSet presAssocID="{987CE79F-B22C-4D29-AE58-023E7E85964A}" presName="hierChild4" presStyleCnt="0"/>
      <dgm:spPr/>
    </dgm:pt>
    <dgm:pt modelId="{FE25A380-2577-4EEF-9266-A44C3C3B402B}" type="pres">
      <dgm:prSet presAssocID="{987CE79F-B22C-4D29-AE58-023E7E85964A}" presName="hierChild5" presStyleCnt="0"/>
      <dgm:spPr/>
    </dgm:pt>
    <dgm:pt modelId="{035CF7FB-B046-434A-95C9-C634F88DDA90}" type="pres">
      <dgm:prSet presAssocID="{0A47482C-7D52-4BA6-87FE-DD6DF2B9992D}" presName="Name28" presStyleLbl="parChTrans1D2" presStyleIdx="1" presStyleCnt="4"/>
      <dgm:spPr/>
      <dgm:t>
        <a:bodyPr/>
        <a:lstStyle/>
        <a:p>
          <a:endParaRPr lang="ru-RU"/>
        </a:p>
      </dgm:t>
    </dgm:pt>
    <dgm:pt modelId="{BF356166-2238-4B83-A89F-0CC22541F70F}" type="pres">
      <dgm:prSet presAssocID="{2C2E457F-6461-411D-A8B7-423437545D48}" presName="hierRoot2" presStyleCnt="0">
        <dgm:presLayoutVars>
          <dgm:hierBranch val="init"/>
        </dgm:presLayoutVars>
      </dgm:prSet>
      <dgm:spPr/>
    </dgm:pt>
    <dgm:pt modelId="{08F9FEDC-440B-4A69-AF1F-4ACCB78B64EB}" type="pres">
      <dgm:prSet presAssocID="{2C2E457F-6461-411D-A8B7-423437545D48}" presName="rootComposite2" presStyleCnt="0"/>
      <dgm:spPr/>
    </dgm:pt>
    <dgm:pt modelId="{F01B756F-8A99-40D4-AEC9-09B5EBF2D750}" type="pres">
      <dgm:prSet presAssocID="{2C2E457F-6461-411D-A8B7-423437545D4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3E404-9EDC-467C-A0AE-E055C1F46AE3}" type="pres">
      <dgm:prSet presAssocID="{2C2E457F-6461-411D-A8B7-423437545D48}" presName="topArc2" presStyleLbl="parChTrans1D1" presStyleIdx="4" presStyleCnt="10"/>
      <dgm:spPr/>
    </dgm:pt>
    <dgm:pt modelId="{9DF85EC3-D051-4C12-A5FB-9D96DAB2D026}" type="pres">
      <dgm:prSet presAssocID="{2C2E457F-6461-411D-A8B7-423437545D48}" presName="bottomArc2" presStyleLbl="parChTrans1D1" presStyleIdx="5" presStyleCnt="10"/>
      <dgm:spPr/>
    </dgm:pt>
    <dgm:pt modelId="{3AF25A91-A7E0-4008-BCD8-FC768558E94C}" type="pres">
      <dgm:prSet presAssocID="{2C2E457F-6461-411D-A8B7-423437545D48}" presName="topConnNode2" presStyleLbl="node2" presStyleIdx="0" presStyleCnt="0"/>
      <dgm:spPr/>
      <dgm:t>
        <a:bodyPr/>
        <a:lstStyle/>
        <a:p>
          <a:endParaRPr lang="ru-RU"/>
        </a:p>
      </dgm:t>
    </dgm:pt>
    <dgm:pt modelId="{983E863B-60A7-4F63-B022-6D812F2681DA}" type="pres">
      <dgm:prSet presAssocID="{2C2E457F-6461-411D-A8B7-423437545D48}" presName="hierChild4" presStyleCnt="0"/>
      <dgm:spPr/>
    </dgm:pt>
    <dgm:pt modelId="{025E75F8-CC26-4EE9-A2D7-0965389EE103}" type="pres">
      <dgm:prSet presAssocID="{2C2E457F-6461-411D-A8B7-423437545D48}" presName="hierChild5" presStyleCnt="0"/>
      <dgm:spPr/>
    </dgm:pt>
    <dgm:pt modelId="{5A9BA10F-A855-4C65-98E7-6B4BD9FD3DB7}" type="pres">
      <dgm:prSet presAssocID="{6617D5FC-680C-4B8C-BE04-0FB748DBE82C}" presName="Name28" presStyleLbl="parChTrans1D2" presStyleIdx="2" presStyleCnt="4"/>
      <dgm:spPr/>
      <dgm:t>
        <a:bodyPr/>
        <a:lstStyle/>
        <a:p>
          <a:endParaRPr lang="ru-RU"/>
        </a:p>
      </dgm:t>
    </dgm:pt>
    <dgm:pt modelId="{4AFA28D8-2FA1-4409-BD95-6EC69F6C05FE}" type="pres">
      <dgm:prSet presAssocID="{362E647A-FA88-4A61-99E2-9CCC3C74A916}" presName="hierRoot2" presStyleCnt="0">
        <dgm:presLayoutVars>
          <dgm:hierBranch val="init"/>
        </dgm:presLayoutVars>
      </dgm:prSet>
      <dgm:spPr/>
    </dgm:pt>
    <dgm:pt modelId="{2D4AB2DF-C876-4C20-9B00-E1497AFCE659}" type="pres">
      <dgm:prSet presAssocID="{362E647A-FA88-4A61-99E2-9CCC3C74A916}" presName="rootComposite2" presStyleCnt="0"/>
      <dgm:spPr/>
    </dgm:pt>
    <dgm:pt modelId="{75F643BC-5410-41C3-8567-8D4808E66ECA}" type="pres">
      <dgm:prSet presAssocID="{362E647A-FA88-4A61-99E2-9CCC3C74A9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3E2B3-9A94-4F87-BE09-2482CEEA415C}" type="pres">
      <dgm:prSet presAssocID="{362E647A-FA88-4A61-99E2-9CCC3C74A916}" presName="topArc2" presStyleLbl="parChTrans1D1" presStyleIdx="6" presStyleCnt="10"/>
      <dgm:spPr/>
    </dgm:pt>
    <dgm:pt modelId="{94817F3D-FF51-4EB6-B147-33E93E02B1AA}" type="pres">
      <dgm:prSet presAssocID="{362E647A-FA88-4A61-99E2-9CCC3C74A916}" presName="bottomArc2" presStyleLbl="parChTrans1D1" presStyleIdx="7" presStyleCnt="10"/>
      <dgm:spPr/>
    </dgm:pt>
    <dgm:pt modelId="{A3B1A0D8-B951-439C-BB4F-754119E85707}" type="pres">
      <dgm:prSet presAssocID="{362E647A-FA88-4A61-99E2-9CCC3C74A916}" presName="topConnNode2" presStyleLbl="node2" presStyleIdx="0" presStyleCnt="0"/>
      <dgm:spPr/>
      <dgm:t>
        <a:bodyPr/>
        <a:lstStyle/>
        <a:p>
          <a:endParaRPr lang="ru-RU"/>
        </a:p>
      </dgm:t>
    </dgm:pt>
    <dgm:pt modelId="{8F0ECFB5-D94D-4848-8306-92756EEF1211}" type="pres">
      <dgm:prSet presAssocID="{362E647A-FA88-4A61-99E2-9CCC3C74A916}" presName="hierChild4" presStyleCnt="0"/>
      <dgm:spPr/>
    </dgm:pt>
    <dgm:pt modelId="{5EB81681-CDEC-4B66-9D38-E00BC7BE3EC8}" type="pres">
      <dgm:prSet presAssocID="{362E647A-FA88-4A61-99E2-9CCC3C74A916}" presName="hierChild5" presStyleCnt="0"/>
      <dgm:spPr/>
    </dgm:pt>
    <dgm:pt modelId="{213FA97F-E886-4A76-B548-49E04A7F6AC4}" type="pres">
      <dgm:prSet presAssocID="{7754BD0B-09D2-4CFD-B8A9-C6399E92B44D}" presName="hierChild3" presStyleCnt="0"/>
      <dgm:spPr/>
    </dgm:pt>
    <dgm:pt modelId="{543EEF90-B694-4E11-A4AE-61F4D14B812D}" type="pres">
      <dgm:prSet presAssocID="{B4C317AA-B14F-4D76-BBC3-420F63F5A0FB}" presName="Name101" presStyleLbl="parChTrans1D2" presStyleIdx="3" presStyleCnt="4"/>
      <dgm:spPr/>
      <dgm:t>
        <a:bodyPr/>
        <a:lstStyle/>
        <a:p>
          <a:endParaRPr lang="ru-RU"/>
        </a:p>
      </dgm:t>
    </dgm:pt>
    <dgm:pt modelId="{6CA4A57B-DA2E-49CA-8C9D-EC6F67816468}" type="pres">
      <dgm:prSet presAssocID="{3C0176A5-5443-437A-B8AD-75462CC1D987}" presName="hierRoot3" presStyleCnt="0">
        <dgm:presLayoutVars>
          <dgm:hierBranch val="init"/>
        </dgm:presLayoutVars>
      </dgm:prSet>
      <dgm:spPr/>
    </dgm:pt>
    <dgm:pt modelId="{1E02B3A0-D9F1-468F-9142-3354E73D83AC}" type="pres">
      <dgm:prSet presAssocID="{3C0176A5-5443-437A-B8AD-75462CC1D987}" presName="rootComposite3" presStyleCnt="0"/>
      <dgm:spPr/>
    </dgm:pt>
    <dgm:pt modelId="{290B36E6-C682-49C6-BA31-198575E62EF6}" type="pres">
      <dgm:prSet presAssocID="{3C0176A5-5443-437A-B8AD-75462CC1D987}" presName="rootText3" presStyleLbl="alignAcc1" presStyleIdx="0" presStyleCnt="0" custScaleY="155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A4C6F-4BE2-4796-AB4A-8FD6C1699745}" type="pres">
      <dgm:prSet presAssocID="{3C0176A5-5443-437A-B8AD-75462CC1D987}" presName="topArc3" presStyleLbl="parChTrans1D1" presStyleIdx="8" presStyleCnt="10"/>
      <dgm:spPr/>
    </dgm:pt>
    <dgm:pt modelId="{23FE97E2-0835-4144-9F2E-5E4F637BFAEC}" type="pres">
      <dgm:prSet presAssocID="{3C0176A5-5443-437A-B8AD-75462CC1D987}" presName="bottomArc3" presStyleLbl="parChTrans1D1" presStyleIdx="9" presStyleCnt="10"/>
      <dgm:spPr/>
    </dgm:pt>
    <dgm:pt modelId="{983BDA45-B6CA-4A9A-9151-632567C309AA}" type="pres">
      <dgm:prSet presAssocID="{3C0176A5-5443-437A-B8AD-75462CC1D987}" presName="topConnNode3" presStyleLbl="asst1" presStyleIdx="0" presStyleCnt="0"/>
      <dgm:spPr/>
      <dgm:t>
        <a:bodyPr/>
        <a:lstStyle/>
        <a:p>
          <a:endParaRPr lang="ru-RU"/>
        </a:p>
      </dgm:t>
    </dgm:pt>
    <dgm:pt modelId="{2085B758-80C2-4FFD-BB2D-171AD489573A}" type="pres">
      <dgm:prSet presAssocID="{3C0176A5-5443-437A-B8AD-75462CC1D987}" presName="hierChild6" presStyleCnt="0"/>
      <dgm:spPr/>
    </dgm:pt>
    <dgm:pt modelId="{7A8E0551-9B51-4CB9-8FBC-A8D0F0F352B8}" type="pres">
      <dgm:prSet presAssocID="{3C0176A5-5443-437A-B8AD-75462CC1D987}" presName="hierChild7" presStyleCnt="0"/>
      <dgm:spPr/>
    </dgm:pt>
  </dgm:ptLst>
  <dgm:cxnLst>
    <dgm:cxn modelId="{5FD88EF6-48BA-4EEE-9D21-1E9B9365AA05}" type="presOf" srcId="{2C2E457F-6461-411D-A8B7-423437545D48}" destId="{3AF25A91-A7E0-4008-BCD8-FC768558E94C}" srcOrd="1" destOrd="0" presId="urn:microsoft.com/office/officeart/2008/layout/HalfCircleOrganizationChart"/>
    <dgm:cxn modelId="{C61D0617-A25C-4E80-83B3-E45DDC7EA46D}" srcId="{7754BD0B-09D2-4CFD-B8A9-C6399E92B44D}" destId="{3C0176A5-5443-437A-B8AD-75462CC1D987}" srcOrd="0" destOrd="0" parTransId="{B4C317AA-B14F-4D76-BBC3-420F63F5A0FB}" sibTransId="{ADC05D18-550D-4D13-9C88-E8C91C2D4216}"/>
    <dgm:cxn modelId="{FFC7F95B-3163-49E4-8AB3-8E225E3F64CD}" type="presOf" srcId="{362E647A-FA88-4A61-99E2-9CCC3C74A916}" destId="{75F643BC-5410-41C3-8567-8D4808E66ECA}" srcOrd="0" destOrd="0" presId="urn:microsoft.com/office/officeart/2008/layout/HalfCircleOrganizationChart"/>
    <dgm:cxn modelId="{AF9FC75C-61F5-45A0-BA30-536D5B37C9E3}" type="presOf" srcId="{987CE79F-B22C-4D29-AE58-023E7E85964A}" destId="{1F357AE1-8D35-4981-9381-7E1C8BD1B2B5}" srcOrd="1" destOrd="0" presId="urn:microsoft.com/office/officeart/2008/layout/HalfCircleOrganizationChart"/>
    <dgm:cxn modelId="{9E1659AF-E68D-4070-9CF4-2E6525354521}" type="presOf" srcId="{0666D411-E741-4BE4-ABEC-44AC4E1502CC}" destId="{13C6E0B3-3488-4A92-996E-CE0BAD91A7C8}" srcOrd="0" destOrd="0" presId="urn:microsoft.com/office/officeart/2008/layout/HalfCircleOrganizationChart"/>
    <dgm:cxn modelId="{70CD48F9-ACB0-4782-89AB-E5D0B9172CCD}" type="presOf" srcId="{0A47482C-7D52-4BA6-87FE-DD6DF2B9992D}" destId="{035CF7FB-B046-434A-95C9-C634F88DDA90}" srcOrd="0" destOrd="0" presId="urn:microsoft.com/office/officeart/2008/layout/HalfCircleOrganizationChart"/>
    <dgm:cxn modelId="{BA20D0AD-1839-429E-8780-569C4AA9AC1B}" type="presOf" srcId="{3C0176A5-5443-437A-B8AD-75462CC1D987}" destId="{983BDA45-B6CA-4A9A-9151-632567C309AA}" srcOrd="1" destOrd="0" presId="urn:microsoft.com/office/officeart/2008/layout/HalfCircleOrganizationChart"/>
    <dgm:cxn modelId="{9AE16CF5-DCFA-4C66-A476-25370259C605}" type="presOf" srcId="{3C0176A5-5443-437A-B8AD-75462CC1D987}" destId="{290B36E6-C682-49C6-BA31-198575E62EF6}" srcOrd="0" destOrd="0" presId="urn:microsoft.com/office/officeart/2008/layout/HalfCircleOrganizationChart"/>
    <dgm:cxn modelId="{233FB1CA-794E-428A-A17A-83562BC9D198}" srcId="{7754BD0B-09D2-4CFD-B8A9-C6399E92B44D}" destId="{2C2E457F-6461-411D-A8B7-423437545D48}" srcOrd="2" destOrd="0" parTransId="{0A47482C-7D52-4BA6-87FE-DD6DF2B9992D}" sibTransId="{9D04DAAB-7DF1-49FA-BF22-7018B9E6C41B}"/>
    <dgm:cxn modelId="{99FAAD07-350C-47E7-8805-5B8125131BEF}" type="presOf" srcId="{6617D5FC-680C-4B8C-BE04-0FB748DBE82C}" destId="{5A9BA10F-A855-4C65-98E7-6B4BD9FD3DB7}" srcOrd="0" destOrd="0" presId="urn:microsoft.com/office/officeart/2008/layout/HalfCircleOrganizationChart"/>
    <dgm:cxn modelId="{961615BD-B606-43EB-B17B-28D8077262B8}" type="presOf" srcId="{7754BD0B-09D2-4CFD-B8A9-C6399E92B44D}" destId="{F644DB51-B6E4-4530-8E6B-8AA809262289}" srcOrd="0" destOrd="0" presId="urn:microsoft.com/office/officeart/2008/layout/HalfCircleOrganizationChart"/>
    <dgm:cxn modelId="{E4B608EE-0294-4377-A5E5-656190DBF111}" type="presOf" srcId="{2C2E457F-6461-411D-A8B7-423437545D48}" destId="{F01B756F-8A99-40D4-AEC9-09B5EBF2D750}" srcOrd="0" destOrd="0" presId="urn:microsoft.com/office/officeart/2008/layout/HalfCircleOrganizationChart"/>
    <dgm:cxn modelId="{0C405B57-DC21-47AE-B0EC-09763A6E3A67}" srcId="{0666D411-E741-4BE4-ABEC-44AC4E1502CC}" destId="{7754BD0B-09D2-4CFD-B8A9-C6399E92B44D}" srcOrd="0" destOrd="0" parTransId="{6E8E0BC5-3449-4FBC-9948-7386308F5D4A}" sibTransId="{71B76461-DDF2-4BC6-BE9D-60CB4FB02875}"/>
    <dgm:cxn modelId="{A160C59E-CB5D-4273-AC74-404774938783}" srcId="{7754BD0B-09D2-4CFD-B8A9-C6399E92B44D}" destId="{987CE79F-B22C-4D29-AE58-023E7E85964A}" srcOrd="1" destOrd="0" parTransId="{05A79F4E-ACCA-468B-8606-DBBB0FE2FE3E}" sibTransId="{F602130B-4B62-48C7-A0C5-5BBB4D24C70E}"/>
    <dgm:cxn modelId="{9F699AC9-6DBC-4414-AFA5-E86A160DAD7A}" type="presOf" srcId="{987CE79F-B22C-4D29-AE58-023E7E85964A}" destId="{C28E4580-D544-4878-BEB5-85AAD2EE5020}" srcOrd="0" destOrd="0" presId="urn:microsoft.com/office/officeart/2008/layout/HalfCircleOrganizationChart"/>
    <dgm:cxn modelId="{986595B7-D026-4836-B818-6FA903ADE2F8}" type="presOf" srcId="{362E647A-FA88-4A61-99E2-9CCC3C74A916}" destId="{A3B1A0D8-B951-439C-BB4F-754119E85707}" srcOrd="1" destOrd="0" presId="urn:microsoft.com/office/officeart/2008/layout/HalfCircleOrganizationChart"/>
    <dgm:cxn modelId="{65BCCD30-095E-4944-898D-EF32B6407694}" type="presOf" srcId="{05A79F4E-ACCA-468B-8606-DBBB0FE2FE3E}" destId="{AE9DFAE9-3B77-4EBC-A85D-DEF94AAA54E3}" srcOrd="0" destOrd="0" presId="urn:microsoft.com/office/officeart/2008/layout/HalfCircleOrganizationChart"/>
    <dgm:cxn modelId="{72A48439-E0D2-45F8-91F3-A08B87F39C2E}" type="presOf" srcId="{B4C317AA-B14F-4D76-BBC3-420F63F5A0FB}" destId="{543EEF90-B694-4E11-A4AE-61F4D14B812D}" srcOrd="0" destOrd="0" presId="urn:microsoft.com/office/officeart/2008/layout/HalfCircleOrganizationChart"/>
    <dgm:cxn modelId="{44EB42C7-C848-4501-A998-9F65AEBA4659}" srcId="{7754BD0B-09D2-4CFD-B8A9-C6399E92B44D}" destId="{362E647A-FA88-4A61-99E2-9CCC3C74A916}" srcOrd="3" destOrd="0" parTransId="{6617D5FC-680C-4B8C-BE04-0FB748DBE82C}" sibTransId="{0D5BF7C5-B3F9-4669-B52B-F5A1BBADEB26}"/>
    <dgm:cxn modelId="{D2B48928-70ED-44CE-95FB-658082F0B33C}" type="presOf" srcId="{7754BD0B-09D2-4CFD-B8A9-C6399E92B44D}" destId="{8C16ABD2-AC3E-4C80-9C6D-403AB7F1E9A3}" srcOrd="1" destOrd="0" presId="urn:microsoft.com/office/officeart/2008/layout/HalfCircleOrganizationChart"/>
    <dgm:cxn modelId="{CD58B533-7CF1-48CA-9779-5B3255B07D38}" type="presParOf" srcId="{13C6E0B3-3488-4A92-996E-CE0BAD91A7C8}" destId="{9F8D7562-4D59-438D-99B1-55297E8CFD3F}" srcOrd="0" destOrd="0" presId="urn:microsoft.com/office/officeart/2008/layout/HalfCircleOrganizationChart"/>
    <dgm:cxn modelId="{369E25FA-03C2-4A6C-A3EB-5000A2A59DAD}" type="presParOf" srcId="{9F8D7562-4D59-438D-99B1-55297E8CFD3F}" destId="{D24E2CEB-DA55-4270-AA8B-935829ABF3BE}" srcOrd="0" destOrd="0" presId="urn:microsoft.com/office/officeart/2008/layout/HalfCircleOrganizationChart"/>
    <dgm:cxn modelId="{825E7A9B-8DD3-4B94-9728-F780EEAFF7D8}" type="presParOf" srcId="{D24E2CEB-DA55-4270-AA8B-935829ABF3BE}" destId="{F644DB51-B6E4-4530-8E6B-8AA809262289}" srcOrd="0" destOrd="0" presId="urn:microsoft.com/office/officeart/2008/layout/HalfCircleOrganizationChart"/>
    <dgm:cxn modelId="{BE557FC6-443A-41EC-BC51-21B861AAF138}" type="presParOf" srcId="{D24E2CEB-DA55-4270-AA8B-935829ABF3BE}" destId="{A593627A-F72D-4AA5-938D-39F146A02FFE}" srcOrd="1" destOrd="0" presId="urn:microsoft.com/office/officeart/2008/layout/HalfCircleOrganizationChart"/>
    <dgm:cxn modelId="{A7FAB7F0-6B2D-4ADF-94FD-426F2EA17FB5}" type="presParOf" srcId="{D24E2CEB-DA55-4270-AA8B-935829ABF3BE}" destId="{A4F3E5A6-1689-45CF-8801-5D38AF3A6153}" srcOrd="2" destOrd="0" presId="urn:microsoft.com/office/officeart/2008/layout/HalfCircleOrganizationChart"/>
    <dgm:cxn modelId="{8BBC22D9-F6A1-45EE-89E8-A7207F32EBDB}" type="presParOf" srcId="{D24E2CEB-DA55-4270-AA8B-935829ABF3BE}" destId="{8C16ABD2-AC3E-4C80-9C6D-403AB7F1E9A3}" srcOrd="3" destOrd="0" presId="urn:microsoft.com/office/officeart/2008/layout/HalfCircleOrganizationChart"/>
    <dgm:cxn modelId="{74BDDE4E-DF41-4F44-891E-D54D0A3CBD26}" type="presParOf" srcId="{9F8D7562-4D59-438D-99B1-55297E8CFD3F}" destId="{7ABDBCFC-1EF9-40E7-A0B6-93635996C2E1}" srcOrd="1" destOrd="0" presId="urn:microsoft.com/office/officeart/2008/layout/HalfCircleOrganizationChart"/>
    <dgm:cxn modelId="{330A754D-1DF2-4AB1-B8DE-40567B3D658A}" type="presParOf" srcId="{7ABDBCFC-1EF9-40E7-A0B6-93635996C2E1}" destId="{AE9DFAE9-3B77-4EBC-A85D-DEF94AAA54E3}" srcOrd="0" destOrd="0" presId="urn:microsoft.com/office/officeart/2008/layout/HalfCircleOrganizationChart"/>
    <dgm:cxn modelId="{B8694947-D529-4CE6-953D-DB1B67A31651}" type="presParOf" srcId="{7ABDBCFC-1EF9-40E7-A0B6-93635996C2E1}" destId="{9F4D3C75-9E20-4F7F-972E-961DB321B257}" srcOrd="1" destOrd="0" presId="urn:microsoft.com/office/officeart/2008/layout/HalfCircleOrganizationChart"/>
    <dgm:cxn modelId="{7A721232-0819-4624-90A1-2D6BB2ED76C5}" type="presParOf" srcId="{9F4D3C75-9E20-4F7F-972E-961DB321B257}" destId="{A11B452D-EA26-4163-93BA-A1EFAFC29A4D}" srcOrd="0" destOrd="0" presId="urn:microsoft.com/office/officeart/2008/layout/HalfCircleOrganizationChart"/>
    <dgm:cxn modelId="{97AD8EFE-C3C1-406D-8F45-DFD8BF694586}" type="presParOf" srcId="{A11B452D-EA26-4163-93BA-A1EFAFC29A4D}" destId="{C28E4580-D544-4878-BEB5-85AAD2EE5020}" srcOrd="0" destOrd="0" presId="urn:microsoft.com/office/officeart/2008/layout/HalfCircleOrganizationChart"/>
    <dgm:cxn modelId="{D4224E60-BEB3-436D-8C9E-B7C92D240272}" type="presParOf" srcId="{A11B452D-EA26-4163-93BA-A1EFAFC29A4D}" destId="{FC135DC7-6A53-4262-BC9B-AADC65D4B847}" srcOrd="1" destOrd="0" presId="urn:microsoft.com/office/officeart/2008/layout/HalfCircleOrganizationChart"/>
    <dgm:cxn modelId="{6A3F8A2C-598C-4AE3-943C-3446BA11B017}" type="presParOf" srcId="{A11B452D-EA26-4163-93BA-A1EFAFC29A4D}" destId="{2162481F-1589-4494-9875-1F700007DB60}" srcOrd="2" destOrd="0" presId="urn:microsoft.com/office/officeart/2008/layout/HalfCircleOrganizationChart"/>
    <dgm:cxn modelId="{688C174C-2E24-460F-9E03-02D3983C42B9}" type="presParOf" srcId="{A11B452D-EA26-4163-93BA-A1EFAFC29A4D}" destId="{1F357AE1-8D35-4981-9381-7E1C8BD1B2B5}" srcOrd="3" destOrd="0" presId="urn:microsoft.com/office/officeart/2008/layout/HalfCircleOrganizationChart"/>
    <dgm:cxn modelId="{A61E4A2F-0950-409D-B65C-49184E9B225A}" type="presParOf" srcId="{9F4D3C75-9E20-4F7F-972E-961DB321B257}" destId="{90DCBEE6-70BC-4F14-8725-3B8304FE00F4}" srcOrd="1" destOrd="0" presId="urn:microsoft.com/office/officeart/2008/layout/HalfCircleOrganizationChart"/>
    <dgm:cxn modelId="{E75BEBAA-BB7C-49A5-A565-12671D0047DF}" type="presParOf" srcId="{9F4D3C75-9E20-4F7F-972E-961DB321B257}" destId="{FE25A380-2577-4EEF-9266-A44C3C3B402B}" srcOrd="2" destOrd="0" presId="urn:microsoft.com/office/officeart/2008/layout/HalfCircleOrganizationChart"/>
    <dgm:cxn modelId="{63380022-8C43-4BD5-9C2B-9C7209938F31}" type="presParOf" srcId="{7ABDBCFC-1EF9-40E7-A0B6-93635996C2E1}" destId="{035CF7FB-B046-434A-95C9-C634F88DDA90}" srcOrd="2" destOrd="0" presId="urn:microsoft.com/office/officeart/2008/layout/HalfCircleOrganizationChart"/>
    <dgm:cxn modelId="{5FFE6050-44D7-4A18-BD04-BFBB27151DB5}" type="presParOf" srcId="{7ABDBCFC-1EF9-40E7-A0B6-93635996C2E1}" destId="{BF356166-2238-4B83-A89F-0CC22541F70F}" srcOrd="3" destOrd="0" presId="urn:microsoft.com/office/officeart/2008/layout/HalfCircleOrganizationChart"/>
    <dgm:cxn modelId="{88B245A4-CA1F-4001-9E9C-768CE1AA367F}" type="presParOf" srcId="{BF356166-2238-4B83-A89F-0CC22541F70F}" destId="{08F9FEDC-440B-4A69-AF1F-4ACCB78B64EB}" srcOrd="0" destOrd="0" presId="urn:microsoft.com/office/officeart/2008/layout/HalfCircleOrganizationChart"/>
    <dgm:cxn modelId="{F17CD782-2834-4CA2-B5C9-44D7B4C41BDC}" type="presParOf" srcId="{08F9FEDC-440B-4A69-AF1F-4ACCB78B64EB}" destId="{F01B756F-8A99-40D4-AEC9-09B5EBF2D750}" srcOrd="0" destOrd="0" presId="urn:microsoft.com/office/officeart/2008/layout/HalfCircleOrganizationChart"/>
    <dgm:cxn modelId="{0E098D5C-EAF2-4DFD-A5EA-B8D290420407}" type="presParOf" srcId="{08F9FEDC-440B-4A69-AF1F-4ACCB78B64EB}" destId="{B243E404-9EDC-467C-A0AE-E055C1F46AE3}" srcOrd="1" destOrd="0" presId="urn:microsoft.com/office/officeart/2008/layout/HalfCircleOrganizationChart"/>
    <dgm:cxn modelId="{501ACDBA-02B5-4968-A230-4CC64D8C326A}" type="presParOf" srcId="{08F9FEDC-440B-4A69-AF1F-4ACCB78B64EB}" destId="{9DF85EC3-D051-4C12-A5FB-9D96DAB2D026}" srcOrd="2" destOrd="0" presId="urn:microsoft.com/office/officeart/2008/layout/HalfCircleOrganizationChart"/>
    <dgm:cxn modelId="{14907BBD-4B1B-46FF-97A8-538950344CB0}" type="presParOf" srcId="{08F9FEDC-440B-4A69-AF1F-4ACCB78B64EB}" destId="{3AF25A91-A7E0-4008-BCD8-FC768558E94C}" srcOrd="3" destOrd="0" presId="urn:microsoft.com/office/officeart/2008/layout/HalfCircleOrganizationChart"/>
    <dgm:cxn modelId="{331F24C7-DF41-4E7B-A755-6415C4E493EA}" type="presParOf" srcId="{BF356166-2238-4B83-A89F-0CC22541F70F}" destId="{983E863B-60A7-4F63-B022-6D812F2681DA}" srcOrd="1" destOrd="0" presId="urn:microsoft.com/office/officeart/2008/layout/HalfCircleOrganizationChart"/>
    <dgm:cxn modelId="{FE8B5405-F564-46A1-ABC7-76534EEF2CDA}" type="presParOf" srcId="{BF356166-2238-4B83-A89F-0CC22541F70F}" destId="{025E75F8-CC26-4EE9-A2D7-0965389EE103}" srcOrd="2" destOrd="0" presId="urn:microsoft.com/office/officeart/2008/layout/HalfCircleOrganizationChart"/>
    <dgm:cxn modelId="{F07C9F24-72BD-460F-A1DD-88C1351D68A2}" type="presParOf" srcId="{7ABDBCFC-1EF9-40E7-A0B6-93635996C2E1}" destId="{5A9BA10F-A855-4C65-98E7-6B4BD9FD3DB7}" srcOrd="4" destOrd="0" presId="urn:microsoft.com/office/officeart/2008/layout/HalfCircleOrganizationChart"/>
    <dgm:cxn modelId="{93E3C798-428D-4B79-98B3-3AE94BCC209B}" type="presParOf" srcId="{7ABDBCFC-1EF9-40E7-A0B6-93635996C2E1}" destId="{4AFA28D8-2FA1-4409-BD95-6EC69F6C05FE}" srcOrd="5" destOrd="0" presId="urn:microsoft.com/office/officeart/2008/layout/HalfCircleOrganizationChart"/>
    <dgm:cxn modelId="{F372E76A-F9AF-4EEF-9EF6-B38B41743933}" type="presParOf" srcId="{4AFA28D8-2FA1-4409-BD95-6EC69F6C05FE}" destId="{2D4AB2DF-C876-4C20-9B00-E1497AFCE659}" srcOrd="0" destOrd="0" presId="urn:microsoft.com/office/officeart/2008/layout/HalfCircleOrganizationChart"/>
    <dgm:cxn modelId="{02390AA1-CDB3-4303-968A-765F69A8D78A}" type="presParOf" srcId="{2D4AB2DF-C876-4C20-9B00-E1497AFCE659}" destId="{75F643BC-5410-41C3-8567-8D4808E66ECA}" srcOrd="0" destOrd="0" presId="urn:microsoft.com/office/officeart/2008/layout/HalfCircleOrganizationChart"/>
    <dgm:cxn modelId="{F44A3F84-43AE-4943-8202-3FED15F8A983}" type="presParOf" srcId="{2D4AB2DF-C876-4C20-9B00-E1497AFCE659}" destId="{E0F3E2B3-9A94-4F87-BE09-2482CEEA415C}" srcOrd="1" destOrd="0" presId="urn:microsoft.com/office/officeart/2008/layout/HalfCircleOrganizationChart"/>
    <dgm:cxn modelId="{21B5EAD4-CCFF-4603-B028-FA8FE5E023F2}" type="presParOf" srcId="{2D4AB2DF-C876-4C20-9B00-E1497AFCE659}" destId="{94817F3D-FF51-4EB6-B147-33E93E02B1AA}" srcOrd="2" destOrd="0" presId="urn:microsoft.com/office/officeart/2008/layout/HalfCircleOrganizationChart"/>
    <dgm:cxn modelId="{F6547054-710B-496E-8854-3655F6FC3DA2}" type="presParOf" srcId="{2D4AB2DF-C876-4C20-9B00-E1497AFCE659}" destId="{A3B1A0D8-B951-439C-BB4F-754119E85707}" srcOrd="3" destOrd="0" presId="urn:microsoft.com/office/officeart/2008/layout/HalfCircleOrganizationChart"/>
    <dgm:cxn modelId="{C03F27C2-74D6-4A7E-9E6F-5332312DF62D}" type="presParOf" srcId="{4AFA28D8-2FA1-4409-BD95-6EC69F6C05FE}" destId="{8F0ECFB5-D94D-4848-8306-92756EEF1211}" srcOrd="1" destOrd="0" presId="urn:microsoft.com/office/officeart/2008/layout/HalfCircleOrganizationChart"/>
    <dgm:cxn modelId="{424CB2A8-FC42-4F7D-826C-EA44EE96CAD1}" type="presParOf" srcId="{4AFA28D8-2FA1-4409-BD95-6EC69F6C05FE}" destId="{5EB81681-CDEC-4B66-9D38-E00BC7BE3EC8}" srcOrd="2" destOrd="0" presId="urn:microsoft.com/office/officeart/2008/layout/HalfCircleOrganizationChart"/>
    <dgm:cxn modelId="{BC96E2CD-ACCC-4056-9878-FD4114FF79BA}" type="presParOf" srcId="{9F8D7562-4D59-438D-99B1-55297E8CFD3F}" destId="{213FA97F-E886-4A76-B548-49E04A7F6AC4}" srcOrd="2" destOrd="0" presId="urn:microsoft.com/office/officeart/2008/layout/HalfCircleOrganizationChart"/>
    <dgm:cxn modelId="{757CCD25-278B-4E56-9728-DB026B1DB9B6}" type="presParOf" srcId="{213FA97F-E886-4A76-B548-49E04A7F6AC4}" destId="{543EEF90-B694-4E11-A4AE-61F4D14B812D}" srcOrd="0" destOrd="0" presId="urn:microsoft.com/office/officeart/2008/layout/HalfCircleOrganizationChart"/>
    <dgm:cxn modelId="{D9040908-6656-4897-8552-F4C863BFB87C}" type="presParOf" srcId="{213FA97F-E886-4A76-B548-49E04A7F6AC4}" destId="{6CA4A57B-DA2E-49CA-8C9D-EC6F67816468}" srcOrd="1" destOrd="0" presId="urn:microsoft.com/office/officeart/2008/layout/HalfCircleOrganizationChart"/>
    <dgm:cxn modelId="{878E0936-D077-4237-9F2C-70B5F034887A}" type="presParOf" srcId="{6CA4A57B-DA2E-49CA-8C9D-EC6F67816468}" destId="{1E02B3A0-D9F1-468F-9142-3354E73D83AC}" srcOrd="0" destOrd="0" presId="urn:microsoft.com/office/officeart/2008/layout/HalfCircleOrganizationChart"/>
    <dgm:cxn modelId="{848B629E-C084-4C4E-9C80-7534001829F5}" type="presParOf" srcId="{1E02B3A0-D9F1-468F-9142-3354E73D83AC}" destId="{290B36E6-C682-49C6-BA31-198575E62EF6}" srcOrd="0" destOrd="0" presId="urn:microsoft.com/office/officeart/2008/layout/HalfCircleOrganizationChart"/>
    <dgm:cxn modelId="{3A3833D9-0460-4A1B-AC2E-C263BD4580B7}" type="presParOf" srcId="{1E02B3A0-D9F1-468F-9142-3354E73D83AC}" destId="{7A1A4C6F-4BE2-4796-AB4A-8FD6C1699745}" srcOrd="1" destOrd="0" presId="urn:microsoft.com/office/officeart/2008/layout/HalfCircleOrganizationChart"/>
    <dgm:cxn modelId="{8512315C-F1B9-4C20-A147-7C00DBB15E6D}" type="presParOf" srcId="{1E02B3A0-D9F1-468F-9142-3354E73D83AC}" destId="{23FE97E2-0835-4144-9F2E-5E4F637BFAEC}" srcOrd="2" destOrd="0" presId="urn:microsoft.com/office/officeart/2008/layout/HalfCircleOrganizationChart"/>
    <dgm:cxn modelId="{0F1ED2DC-8071-49A8-90B5-FB354C34F5A5}" type="presParOf" srcId="{1E02B3A0-D9F1-468F-9142-3354E73D83AC}" destId="{983BDA45-B6CA-4A9A-9151-632567C309AA}" srcOrd="3" destOrd="0" presId="urn:microsoft.com/office/officeart/2008/layout/HalfCircleOrganizationChart"/>
    <dgm:cxn modelId="{4C158BA8-1148-4ABC-BF47-D75D8BB68C31}" type="presParOf" srcId="{6CA4A57B-DA2E-49CA-8C9D-EC6F67816468}" destId="{2085B758-80C2-4FFD-BB2D-171AD489573A}" srcOrd="1" destOrd="0" presId="urn:microsoft.com/office/officeart/2008/layout/HalfCircleOrganizationChart"/>
    <dgm:cxn modelId="{240310AF-9EFF-4E70-B9FA-AF22F132C9CC}" type="presParOf" srcId="{6CA4A57B-DA2E-49CA-8C9D-EC6F67816468}" destId="{7A8E0551-9B51-4CB9-8FBC-A8D0F0F352B8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942BF-0FE1-42F8-B704-33F7D308CA2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CBA28-9086-4B49-BF9B-9B6A1CC3921B}">
      <dgm:prSet phldrT="[Текст]" custT="1"/>
      <dgm:spPr/>
      <dgm:t>
        <a:bodyPr/>
        <a:lstStyle/>
        <a:p>
          <a:r>
            <a:rPr lang="ru-RU" sz="24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Население</a:t>
          </a:r>
        </a:p>
        <a:p>
          <a:endParaRPr lang="ru-RU" sz="1900" dirty="0"/>
        </a:p>
      </dgm:t>
    </dgm:pt>
    <dgm:pt modelId="{29825C31-498C-4396-8443-A6DA7E573292}" type="parTrans" cxnId="{F2BB27A5-B229-409A-A140-BD4582422C97}">
      <dgm:prSet/>
      <dgm:spPr/>
      <dgm:t>
        <a:bodyPr/>
        <a:lstStyle/>
        <a:p>
          <a:endParaRPr lang="ru-RU"/>
        </a:p>
      </dgm:t>
    </dgm:pt>
    <dgm:pt modelId="{0C905670-0CEA-41E1-A22B-5899B27C56C7}" type="sibTrans" cxnId="{F2BB27A5-B229-409A-A140-BD4582422C97}">
      <dgm:prSet/>
      <dgm:spPr/>
      <dgm:t>
        <a:bodyPr/>
        <a:lstStyle/>
        <a:p>
          <a:endParaRPr lang="ru-RU"/>
        </a:p>
      </dgm:t>
    </dgm:pt>
    <dgm:pt modelId="{31E9A110-B480-47AF-B800-7D570A64DF3D}">
      <dgm:prSet phldrT="[Текст]"/>
      <dgm:spPr/>
      <dgm:t>
        <a:bodyPr/>
        <a:lstStyle/>
        <a:p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группа</a:t>
          </a:r>
        </a:p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долю трудоспособного населения, степень распространения наёмного труда в целом и в отраслях.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3A8DA-B097-43DF-B8D7-604448181023}" type="parTrans" cxnId="{62DF9A8A-6F4E-4E2B-AD34-FAD0BF6AAEA6}">
      <dgm:prSet/>
      <dgm:spPr/>
      <dgm:t>
        <a:bodyPr/>
        <a:lstStyle/>
        <a:p>
          <a:endParaRPr lang="ru-RU"/>
        </a:p>
      </dgm:t>
    </dgm:pt>
    <dgm:pt modelId="{DBE9D866-14DB-4E20-85B1-12AAC3102686}" type="sibTrans" cxnId="{62DF9A8A-6F4E-4E2B-AD34-FAD0BF6AAEA6}">
      <dgm:prSet/>
      <dgm:spPr/>
      <dgm:t>
        <a:bodyPr/>
        <a:lstStyle/>
        <a:p>
          <a:endParaRPr lang="ru-RU"/>
        </a:p>
      </dgm:t>
    </dgm:pt>
    <dgm:pt modelId="{C527D738-D631-4B7C-8616-3A28DE556051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группа</a:t>
          </a:r>
        </a:p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грамотности, обеспеченность врачами, калорийность питания, продолжительность жизни и др.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3FBB3-E83F-4FF2-9AF5-1511856E158A}" type="parTrans" cxnId="{9CB5B4A7-A762-49F9-8A0B-46B01066B98F}">
      <dgm:prSet/>
      <dgm:spPr/>
      <dgm:t>
        <a:bodyPr/>
        <a:lstStyle/>
        <a:p>
          <a:endParaRPr lang="ru-RU"/>
        </a:p>
      </dgm:t>
    </dgm:pt>
    <dgm:pt modelId="{6979102A-E5DC-4A91-BC2D-B76DB7FE7C9E}" type="sibTrans" cxnId="{9CB5B4A7-A762-49F9-8A0B-46B01066B98F}">
      <dgm:prSet/>
      <dgm:spPr/>
      <dgm:t>
        <a:bodyPr/>
        <a:lstStyle/>
        <a:p>
          <a:endParaRPr lang="ru-RU"/>
        </a:p>
      </dgm:t>
    </dgm:pt>
    <dgm:pt modelId="{E3D811E5-B45B-410D-93B9-A6D101635674}" type="pres">
      <dgm:prSet presAssocID="{F4F942BF-0FE1-42F8-B704-33F7D308CA2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34DB97-4E05-43C2-BA21-6971667018D0}" type="pres">
      <dgm:prSet presAssocID="{84CCBA28-9086-4B49-BF9B-9B6A1CC3921B}" presName="hierRoot1" presStyleCnt="0">
        <dgm:presLayoutVars>
          <dgm:hierBranch val="init"/>
        </dgm:presLayoutVars>
      </dgm:prSet>
      <dgm:spPr/>
    </dgm:pt>
    <dgm:pt modelId="{2A81C39B-2CBE-403D-94BB-07083B7402B1}" type="pres">
      <dgm:prSet presAssocID="{84CCBA28-9086-4B49-BF9B-9B6A1CC3921B}" presName="rootComposite1" presStyleCnt="0"/>
      <dgm:spPr/>
    </dgm:pt>
    <dgm:pt modelId="{B6B9207E-F5D5-47F3-815A-76686E0A82D5}" type="pres">
      <dgm:prSet presAssocID="{84CCBA28-9086-4B49-BF9B-9B6A1CC3921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980E8-BC07-41DF-A95D-EFF9EDDFE5DD}" type="pres">
      <dgm:prSet presAssocID="{84CCBA28-9086-4B49-BF9B-9B6A1CC3921B}" presName="topArc1" presStyleLbl="parChTrans1D1" presStyleIdx="0" presStyleCnt="6"/>
      <dgm:spPr/>
    </dgm:pt>
    <dgm:pt modelId="{212BE8F5-D204-47CF-A3FE-D6632BFD8EBB}" type="pres">
      <dgm:prSet presAssocID="{84CCBA28-9086-4B49-BF9B-9B6A1CC3921B}" presName="bottomArc1" presStyleLbl="parChTrans1D1" presStyleIdx="1" presStyleCnt="6"/>
      <dgm:spPr/>
    </dgm:pt>
    <dgm:pt modelId="{0AC7C9BA-BF9D-4033-84B9-854076B688FF}" type="pres">
      <dgm:prSet presAssocID="{84CCBA28-9086-4B49-BF9B-9B6A1CC3921B}" presName="topConnNode1" presStyleLbl="node1" presStyleIdx="0" presStyleCnt="0"/>
      <dgm:spPr/>
      <dgm:t>
        <a:bodyPr/>
        <a:lstStyle/>
        <a:p>
          <a:endParaRPr lang="ru-RU"/>
        </a:p>
      </dgm:t>
    </dgm:pt>
    <dgm:pt modelId="{034ABE31-2437-414D-871B-818B8C7A435D}" type="pres">
      <dgm:prSet presAssocID="{84CCBA28-9086-4B49-BF9B-9B6A1CC3921B}" presName="hierChild2" presStyleCnt="0"/>
      <dgm:spPr/>
    </dgm:pt>
    <dgm:pt modelId="{99E0D90A-BEB0-4E51-A70C-78AC9BAAED17}" type="pres">
      <dgm:prSet presAssocID="{2423A8DA-B097-43DF-B8D7-604448181023}" presName="Name28" presStyleLbl="parChTrans1D2" presStyleIdx="0" presStyleCnt="2"/>
      <dgm:spPr/>
      <dgm:t>
        <a:bodyPr/>
        <a:lstStyle/>
        <a:p>
          <a:endParaRPr lang="ru-RU"/>
        </a:p>
      </dgm:t>
    </dgm:pt>
    <dgm:pt modelId="{F398E5D7-86BE-474C-9486-7DECEB46AFDA}" type="pres">
      <dgm:prSet presAssocID="{31E9A110-B480-47AF-B800-7D570A64DF3D}" presName="hierRoot2" presStyleCnt="0">
        <dgm:presLayoutVars>
          <dgm:hierBranch val="init"/>
        </dgm:presLayoutVars>
      </dgm:prSet>
      <dgm:spPr/>
    </dgm:pt>
    <dgm:pt modelId="{9EAF9BF9-6784-4276-8F8A-0138F0889649}" type="pres">
      <dgm:prSet presAssocID="{31E9A110-B480-47AF-B800-7D570A64DF3D}" presName="rootComposite2" presStyleCnt="0"/>
      <dgm:spPr/>
    </dgm:pt>
    <dgm:pt modelId="{B13813C3-564B-4961-B7EF-34D17E493925}" type="pres">
      <dgm:prSet presAssocID="{31E9A110-B480-47AF-B800-7D570A64DF3D}" presName="rootText2" presStyleLbl="alignAcc1" presStyleIdx="0" presStyleCnt="0" custScaleY="209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2612F-991B-46AE-AF09-7A9B04F34B7F}" type="pres">
      <dgm:prSet presAssocID="{31E9A110-B480-47AF-B800-7D570A64DF3D}" presName="topArc2" presStyleLbl="parChTrans1D1" presStyleIdx="2" presStyleCnt="6"/>
      <dgm:spPr/>
    </dgm:pt>
    <dgm:pt modelId="{ACA60F61-D950-413E-8B5B-C0DFD6723AD4}" type="pres">
      <dgm:prSet presAssocID="{31E9A110-B480-47AF-B800-7D570A64DF3D}" presName="bottomArc2" presStyleLbl="parChTrans1D1" presStyleIdx="3" presStyleCnt="6"/>
      <dgm:spPr/>
    </dgm:pt>
    <dgm:pt modelId="{E79ECB20-B908-4645-88E2-E1B4B7BA7356}" type="pres">
      <dgm:prSet presAssocID="{31E9A110-B480-47AF-B800-7D570A64DF3D}" presName="topConnNode2" presStyleLbl="node2" presStyleIdx="0" presStyleCnt="0"/>
      <dgm:spPr/>
      <dgm:t>
        <a:bodyPr/>
        <a:lstStyle/>
        <a:p>
          <a:endParaRPr lang="ru-RU"/>
        </a:p>
      </dgm:t>
    </dgm:pt>
    <dgm:pt modelId="{3FA9447F-C16A-46D9-92C4-52AEBAE18F5D}" type="pres">
      <dgm:prSet presAssocID="{31E9A110-B480-47AF-B800-7D570A64DF3D}" presName="hierChild4" presStyleCnt="0"/>
      <dgm:spPr/>
    </dgm:pt>
    <dgm:pt modelId="{2C8C8C4C-6D1F-42CD-A0FB-6373436A4D9C}" type="pres">
      <dgm:prSet presAssocID="{31E9A110-B480-47AF-B800-7D570A64DF3D}" presName="hierChild5" presStyleCnt="0"/>
      <dgm:spPr/>
    </dgm:pt>
    <dgm:pt modelId="{1E16E417-AC0F-42F7-B46D-402410567B21}" type="pres">
      <dgm:prSet presAssocID="{A5D3FBB3-E83F-4FF2-9AF5-1511856E158A}" presName="Name28" presStyleLbl="parChTrans1D2" presStyleIdx="1" presStyleCnt="2"/>
      <dgm:spPr/>
      <dgm:t>
        <a:bodyPr/>
        <a:lstStyle/>
        <a:p>
          <a:endParaRPr lang="ru-RU"/>
        </a:p>
      </dgm:t>
    </dgm:pt>
    <dgm:pt modelId="{F06A1499-8E9F-4DE1-8912-D214B86D100F}" type="pres">
      <dgm:prSet presAssocID="{C527D738-D631-4B7C-8616-3A28DE556051}" presName="hierRoot2" presStyleCnt="0">
        <dgm:presLayoutVars>
          <dgm:hierBranch val="init"/>
        </dgm:presLayoutVars>
      </dgm:prSet>
      <dgm:spPr/>
    </dgm:pt>
    <dgm:pt modelId="{C520B5CF-3425-4CFC-A3E2-9109F5774C26}" type="pres">
      <dgm:prSet presAssocID="{C527D738-D631-4B7C-8616-3A28DE556051}" presName="rootComposite2" presStyleCnt="0"/>
      <dgm:spPr/>
    </dgm:pt>
    <dgm:pt modelId="{4509543A-AC25-4BC7-87CD-1ADE6D110579}" type="pres">
      <dgm:prSet presAssocID="{C527D738-D631-4B7C-8616-3A28DE556051}" presName="rootText2" presStyleLbl="alignAcc1" presStyleIdx="0" presStyleCnt="0" custScaleY="199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E9F24-7CCD-4D2B-96F8-0150BCC027B2}" type="pres">
      <dgm:prSet presAssocID="{C527D738-D631-4B7C-8616-3A28DE556051}" presName="topArc2" presStyleLbl="parChTrans1D1" presStyleIdx="4" presStyleCnt="6"/>
      <dgm:spPr/>
    </dgm:pt>
    <dgm:pt modelId="{4A9E5468-765B-4FD2-8FD9-FAC556898249}" type="pres">
      <dgm:prSet presAssocID="{C527D738-D631-4B7C-8616-3A28DE556051}" presName="bottomArc2" presStyleLbl="parChTrans1D1" presStyleIdx="5" presStyleCnt="6"/>
      <dgm:spPr/>
    </dgm:pt>
    <dgm:pt modelId="{D7493F02-52CF-4A72-B85C-B8F3F73B8C31}" type="pres">
      <dgm:prSet presAssocID="{C527D738-D631-4B7C-8616-3A28DE556051}" presName="topConnNode2" presStyleLbl="node2" presStyleIdx="0" presStyleCnt="0"/>
      <dgm:spPr/>
      <dgm:t>
        <a:bodyPr/>
        <a:lstStyle/>
        <a:p>
          <a:endParaRPr lang="ru-RU"/>
        </a:p>
      </dgm:t>
    </dgm:pt>
    <dgm:pt modelId="{F3D69311-443B-4B3D-9929-AC423EC371AD}" type="pres">
      <dgm:prSet presAssocID="{C527D738-D631-4B7C-8616-3A28DE556051}" presName="hierChild4" presStyleCnt="0"/>
      <dgm:spPr/>
    </dgm:pt>
    <dgm:pt modelId="{13CD6AD9-024D-41E6-BAD9-659071E3A3CB}" type="pres">
      <dgm:prSet presAssocID="{C527D738-D631-4B7C-8616-3A28DE556051}" presName="hierChild5" presStyleCnt="0"/>
      <dgm:spPr/>
    </dgm:pt>
    <dgm:pt modelId="{6000B524-D0F5-48DD-83FD-D364DA842C96}" type="pres">
      <dgm:prSet presAssocID="{84CCBA28-9086-4B49-BF9B-9B6A1CC3921B}" presName="hierChild3" presStyleCnt="0"/>
      <dgm:spPr/>
    </dgm:pt>
  </dgm:ptLst>
  <dgm:cxnLst>
    <dgm:cxn modelId="{5D4B7F09-301D-44B4-8ACB-7E3B915CB0A0}" type="presOf" srcId="{31E9A110-B480-47AF-B800-7D570A64DF3D}" destId="{B13813C3-564B-4961-B7EF-34D17E493925}" srcOrd="0" destOrd="0" presId="urn:microsoft.com/office/officeart/2008/layout/HalfCircleOrganizationChart"/>
    <dgm:cxn modelId="{4EE53F61-2AAB-4F51-B2EF-D697E26D510D}" type="presOf" srcId="{C527D738-D631-4B7C-8616-3A28DE556051}" destId="{4509543A-AC25-4BC7-87CD-1ADE6D110579}" srcOrd="0" destOrd="0" presId="urn:microsoft.com/office/officeart/2008/layout/HalfCircleOrganizationChart"/>
    <dgm:cxn modelId="{62DF9A8A-6F4E-4E2B-AD34-FAD0BF6AAEA6}" srcId="{84CCBA28-9086-4B49-BF9B-9B6A1CC3921B}" destId="{31E9A110-B480-47AF-B800-7D570A64DF3D}" srcOrd="0" destOrd="0" parTransId="{2423A8DA-B097-43DF-B8D7-604448181023}" sibTransId="{DBE9D866-14DB-4E20-85B1-12AAC3102686}"/>
    <dgm:cxn modelId="{42B10E9E-F8C5-4E44-89F7-E856CF704B41}" type="presOf" srcId="{C527D738-D631-4B7C-8616-3A28DE556051}" destId="{D7493F02-52CF-4A72-B85C-B8F3F73B8C31}" srcOrd="1" destOrd="0" presId="urn:microsoft.com/office/officeart/2008/layout/HalfCircleOrganizationChart"/>
    <dgm:cxn modelId="{9CB5B4A7-A762-49F9-8A0B-46B01066B98F}" srcId="{84CCBA28-9086-4B49-BF9B-9B6A1CC3921B}" destId="{C527D738-D631-4B7C-8616-3A28DE556051}" srcOrd="1" destOrd="0" parTransId="{A5D3FBB3-E83F-4FF2-9AF5-1511856E158A}" sibTransId="{6979102A-E5DC-4A91-BC2D-B76DB7FE7C9E}"/>
    <dgm:cxn modelId="{BE308644-DCA3-4373-A2BF-4DF181E0B600}" type="presOf" srcId="{F4F942BF-0FE1-42F8-B704-33F7D308CA24}" destId="{E3D811E5-B45B-410D-93B9-A6D101635674}" srcOrd="0" destOrd="0" presId="urn:microsoft.com/office/officeart/2008/layout/HalfCircleOrganizationChart"/>
    <dgm:cxn modelId="{6C240F21-AAA2-499C-8ECB-251302B9428C}" type="presOf" srcId="{31E9A110-B480-47AF-B800-7D570A64DF3D}" destId="{E79ECB20-B908-4645-88E2-E1B4B7BA7356}" srcOrd="1" destOrd="0" presId="urn:microsoft.com/office/officeart/2008/layout/HalfCircleOrganizationChart"/>
    <dgm:cxn modelId="{706BD4F4-7E8A-4347-97C5-07B1B2769047}" type="presOf" srcId="{84CCBA28-9086-4B49-BF9B-9B6A1CC3921B}" destId="{B6B9207E-F5D5-47F3-815A-76686E0A82D5}" srcOrd="0" destOrd="0" presId="urn:microsoft.com/office/officeart/2008/layout/HalfCircleOrganizationChart"/>
    <dgm:cxn modelId="{D6B8748C-B86A-4EC2-A3C9-3283E7812309}" type="presOf" srcId="{A5D3FBB3-E83F-4FF2-9AF5-1511856E158A}" destId="{1E16E417-AC0F-42F7-B46D-402410567B21}" srcOrd="0" destOrd="0" presId="urn:microsoft.com/office/officeart/2008/layout/HalfCircleOrganizationChart"/>
    <dgm:cxn modelId="{F2BB27A5-B229-409A-A140-BD4582422C97}" srcId="{F4F942BF-0FE1-42F8-B704-33F7D308CA24}" destId="{84CCBA28-9086-4B49-BF9B-9B6A1CC3921B}" srcOrd="0" destOrd="0" parTransId="{29825C31-498C-4396-8443-A6DA7E573292}" sibTransId="{0C905670-0CEA-41E1-A22B-5899B27C56C7}"/>
    <dgm:cxn modelId="{203C06AB-81AA-476C-BCD1-DAF3DA0CFF33}" type="presOf" srcId="{84CCBA28-9086-4B49-BF9B-9B6A1CC3921B}" destId="{0AC7C9BA-BF9D-4033-84B9-854076B688FF}" srcOrd="1" destOrd="0" presId="urn:microsoft.com/office/officeart/2008/layout/HalfCircleOrganizationChart"/>
    <dgm:cxn modelId="{A4504E86-134A-44AE-8851-30720DFF8500}" type="presOf" srcId="{2423A8DA-B097-43DF-B8D7-604448181023}" destId="{99E0D90A-BEB0-4E51-A70C-78AC9BAAED17}" srcOrd="0" destOrd="0" presId="urn:microsoft.com/office/officeart/2008/layout/HalfCircleOrganizationChart"/>
    <dgm:cxn modelId="{DAFB2B1F-B355-4FF6-8DEE-0B47204E997F}" type="presParOf" srcId="{E3D811E5-B45B-410D-93B9-A6D101635674}" destId="{D634DB97-4E05-43C2-BA21-6971667018D0}" srcOrd="0" destOrd="0" presId="urn:microsoft.com/office/officeart/2008/layout/HalfCircleOrganizationChart"/>
    <dgm:cxn modelId="{7740DFD3-6488-4D4F-A50B-2D398779446F}" type="presParOf" srcId="{D634DB97-4E05-43C2-BA21-6971667018D0}" destId="{2A81C39B-2CBE-403D-94BB-07083B7402B1}" srcOrd="0" destOrd="0" presId="urn:microsoft.com/office/officeart/2008/layout/HalfCircleOrganizationChart"/>
    <dgm:cxn modelId="{C4BD6215-9263-4D75-A207-FD9D35D39917}" type="presParOf" srcId="{2A81C39B-2CBE-403D-94BB-07083B7402B1}" destId="{B6B9207E-F5D5-47F3-815A-76686E0A82D5}" srcOrd="0" destOrd="0" presId="urn:microsoft.com/office/officeart/2008/layout/HalfCircleOrganizationChart"/>
    <dgm:cxn modelId="{E2E5ED75-4187-4295-B83B-7198D600DBA4}" type="presParOf" srcId="{2A81C39B-2CBE-403D-94BB-07083B7402B1}" destId="{3EE980E8-BC07-41DF-A95D-EFF9EDDFE5DD}" srcOrd="1" destOrd="0" presId="urn:microsoft.com/office/officeart/2008/layout/HalfCircleOrganizationChart"/>
    <dgm:cxn modelId="{48A73FE6-A8F0-49B2-A123-DA04DC9B3D01}" type="presParOf" srcId="{2A81C39B-2CBE-403D-94BB-07083B7402B1}" destId="{212BE8F5-D204-47CF-A3FE-D6632BFD8EBB}" srcOrd="2" destOrd="0" presId="urn:microsoft.com/office/officeart/2008/layout/HalfCircleOrganizationChart"/>
    <dgm:cxn modelId="{10A83E0D-8435-47B5-9BF9-D95B0B7C92CF}" type="presParOf" srcId="{2A81C39B-2CBE-403D-94BB-07083B7402B1}" destId="{0AC7C9BA-BF9D-4033-84B9-854076B688FF}" srcOrd="3" destOrd="0" presId="urn:microsoft.com/office/officeart/2008/layout/HalfCircleOrganizationChart"/>
    <dgm:cxn modelId="{0E976299-C70F-4D80-9259-4F8EECB953C0}" type="presParOf" srcId="{D634DB97-4E05-43C2-BA21-6971667018D0}" destId="{034ABE31-2437-414D-871B-818B8C7A435D}" srcOrd="1" destOrd="0" presId="urn:microsoft.com/office/officeart/2008/layout/HalfCircleOrganizationChart"/>
    <dgm:cxn modelId="{B42A08E1-D037-47A6-AAE8-A18A8A9DBA68}" type="presParOf" srcId="{034ABE31-2437-414D-871B-818B8C7A435D}" destId="{99E0D90A-BEB0-4E51-A70C-78AC9BAAED17}" srcOrd="0" destOrd="0" presId="urn:microsoft.com/office/officeart/2008/layout/HalfCircleOrganizationChart"/>
    <dgm:cxn modelId="{B00FBD5C-E551-4296-B47F-E8312D2377F7}" type="presParOf" srcId="{034ABE31-2437-414D-871B-818B8C7A435D}" destId="{F398E5D7-86BE-474C-9486-7DECEB46AFDA}" srcOrd="1" destOrd="0" presId="urn:microsoft.com/office/officeart/2008/layout/HalfCircleOrganizationChart"/>
    <dgm:cxn modelId="{F88F4EDE-FBB1-4C1F-91A0-F41032C26F1B}" type="presParOf" srcId="{F398E5D7-86BE-474C-9486-7DECEB46AFDA}" destId="{9EAF9BF9-6784-4276-8F8A-0138F0889649}" srcOrd="0" destOrd="0" presId="urn:microsoft.com/office/officeart/2008/layout/HalfCircleOrganizationChart"/>
    <dgm:cxn modelId="{5C8ADE80-DFA1-44C2-8406-BAA7A7C79A15}" type="presParOf" srcId="{9EAF9BF9-6784-4276-8F8A-0138F0889649}" destId="{B13813C3-564B-4961-B7EF-34D17E493925}" srcOrd="0" destOrd="0" presId="urn:microsoft.com/office/officeart/2008/layout/HalfCircleOrganizationChart"/>
    <dgm:cxn modelId="{7A6EA864-6713-458D-8E92-200F2C842FC1}" type="presParOf" srcId="{9EAF9BF9-6784-4276-8F8A-0138F0889649}" destId="{5282612F-991B-46AE-AF09-7A9B04F34B7F}" srcOrd="1" destOrd="0" presId="urn:microsoft.com/office/officeart/2008/layout/HalfCircleOrganizationChart"/>
    <dgm:cxn modelId="{45B5DD9B-F46A-45A8-979A-09A554F65447}" type="presParOf" srcId="{9EAF9BF9-6784-4276-8F8A-0138F0889649}" destId="{ACA60F61-D950-413E-8B5B-C0DFD6723AD4}" srcOrd="2" destOrd="0" presId="urn:microsoft.com/office/officeart/2008/layout/HalfCircleOrganizationChart"/>
    <dgm:cxn modelId="{049CC776-6909-4948-8B16-8F084858409B}" type="presParOf" srcId="{9EAF9BF9-6784-4276-8F8A-0138F0889649}" destId="{E79ECB20-B908-4645-88E2-E1B4B7BA7356}" srcOrd="3" destOrd="0" presId="urn:microsoft.com/office/officeart/2008/layout/HalfCircleOrganizationChart"/>
    <dgm:cxn modelId="{6BEAB03D-0D05-4CE5-9F33-1C2DAFCF76C0}" type="presParOf" srcId="{F398E5D7-86BE-474C-9486-7DECEB46AFDA}" destId="{3FA9447F-C16A-46D9-92C4-52AEBAE18F5D}" srcOrd="1" destOrd="0" presId="urn:microsoft.com/office/officeart/2008/layout/HalfCircleOrganizationChart"/>
    <dgm:cxn modelId="{2B4123EF-B4E3-4359-8E09-F14E4798ACC9}" type="presParOf" srcId="{F398E5D7-86BE-474C-9486-7DECEB46AFDA}" destId="{2C8C8C4C-6D1F-42CD-A0FB-6373436A4D9C}" srcOrd="2" destOrd="0" presId="urn:microsoft.com/office/officeart/2008/layout/HalfCircleOrganizationChart"/>
    <dgm:cxn modelId="{89490399-581C-427A-A2A7-117337B07AAD}" type="presParOf" srcId="{034ABE31-2437-414D-871B-818B8C7A435D}" destId="{1E16E417-AC0F-42F7-B46D-402410567B21}" srcOrd="2" destOrd="0" presId="urn:microsoft.com/office/officeart/2008/layout/HalfCircleOrganizationChart"/>
    <dgm:cxn modelId="{161468D4-0266-48D4-A63A-561096F5D71A}" type="presParOf" srcId="{034ABE31-2437-414D-871B-818B8C7A435D}" destId="{F06A1499-8E9F-4DE1-8912-D214B86D100F}" srcOrd="3" destOrd="0" presId="urn:microsoft.com/office/officeart/2008/layout/HalfCircleOrganizationChart"/>
    <dgm:cxn modelId="{567A92AB-44A7-4E74-912D-0691E953D099}" type="presParOf" srcId="{F06A1499-8E9F-4DE1-8912-D214B86D100F}" destId="{C520B5CF-3425-4CFC-A3E2-9109F5774C26}" srcOrd="0" destOrd="0" presId="urn:microsoft.com/office/officeart/2008/layout/HalfCircleOrganizationChart"/>
    <dgm:cxn modelId="{447E41A1-7B68-43A3-B2C0-5DB875A6332B}" type="presParOf" srcId="{C520B5CF-3425-4CFC-A3E2-9109F5774C26}" destId="{4509543A-AC25-4BC7-87CD-1ADE6D110579}" srcOrd="0" destOrd="0" presId="urn:microsoft.com/office/officeart/2008/layout/HalfCircleOrganizationChart"/>
    <dgm:cxn modelId="{08A0C6C4-E489-499C-987A-9464D054A123}" type="presParOf" srcId="{C520B5CF-3425-4CFC-A3E2-9109F5774C26}" destId="{368E9F24-7CCD-4D2B-96F8-0150BCC027B2}" srcOrd="1" destOrd="0" presId="urn:microsoft.com/office/officeart/2008/layout/HalfCircleOrganizationChart"/>
    <dgm:cxn modelId="{4BC6C888-E0FF-4207-AE17-BBFA3DFD4074}" type="presParOf" srcId="{C520B5CF-3425-4CFC-A3E2-9109F5774C26}" destId="{4A9E5468-765B-4FD2-8FD9-FAC556898249}" srcOrd="2" destOrd="0" presId="urn:microsoft.com/office/officeart/2008/layout/HalfCircleOrganizationChart"/>
    <dgm:cxn modelId="{E218D218-19E3-4277-AABD-B52E02B7296E}" type="presParOf" srcId="{C520B5CF-3425-4CFC-A3E2-9109F5774C26}" destId="{D7493F02-52CF-4A72-B85C-B8F3F73B8C31}" srcOrd="3" destOrd="0" presId="urn:microsoft.com/office/officeart/2008/layout/HalfCircleOrganizationChart"/>
    <dgm:cxn modelId="{497930CC-AB4E-45EF-876E-42CDE0E7EAA3}" type="presParOf" srcId="{F06A1499-8E9F-4DE1-8912-D214B86D100F}" destId="{F3D69311-443B-4B3D-9929-AC423EC371AD}" srcOrd="1" destOrd="0" presId="urn:microsoft.com/office/officeart/2008/layout/HalfCircleOrganizationChart"/>
    <dgm:cxn modelId="{899707DC-7BF3-4491-A3EB-80763F96A9BC}" type="presParOf" srcId="{F06A1499-8E9F-4DE1-8912-D214B86D100F}" destId="{13CD6AD9-024D-41E6-BAD9-659071E3A3CB}" srcOrd="2" destOrd="0" presId="urn:microsoft.com/office/officeart/2008/layout/HalfCircleOrganizationChart"/>
    <dgm:cxn modelId="{B4F7DA9D-3F40-40F1-B1C1-8E6356025773}" type="presParOf" srcId="{D634DB97-4E05-43C2-BA21-6971667018D0}" destId="{6000B524-D0F5-48DD-83FD-D364DA842C96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51610-CD3F-42B7-AA21-0CB04EDB279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FF1B4-9FA7-48FF-9F26-07472F125DAE}">
      <dgm:prSet phldrT="[Текст]"/>
      <dgm:spPr/>
      <dgm:t>
        <a:bodyPr/>
        <a:lstStyle/>
        <a:p>
          <a:r>
            <a:rPr lang="ru-RU" b="1" i="0" u="sng" dirty="0" smtClean="0"/>
            <a:t>3. Уровень развития производительных сил</a:t>
          </a:r>
          <a:endParaRPr lang="ru-RU" b="1" i="0" dirty="0" smtClean="0"/>
        </a:p>
        <a:p>
          <a:endParaRPr lang="ru-RU" dirty="0"/>
        </a:p>
      </dgm:t>
    </dgm:pt>
    <dgm:pt modelId="{FCC5DAA3-6301-41D6-ADB1-E6B1A6769790}" type="parTrans" cxnId="{955968ED-C637-4B57-9717-EDB2430DAB5F}">
      <dgm:prSet/>
      <dgm:spPr/>
      <dgm:t>
        <a:bodyPr/>
        <a:lstStyle/>
        <a:p>
          <a:endParaRPr lang="ru-RU"/>
        </a:p>
      </dgm:t>
    </dgm:pt>
    <dgm:pt modelId="{17DFD653-ED06-4AA2-83DA-CAB339C20F78}" type="sibTrans" cxnId="{955968ED-C637-4B57-9717-EDB2430DAB5F}">
      <dgm:prSet/>
      <dgm:spPr/>
      <dgm:t>
        <a:bodyPr/>
        <a:lstStyle/>
        <a:p>
          <a:endParaRPr lang="ru-RU"/>
        </a:p>
      </dgm:t>
    </dgm:pt>
    <dgm:pt modelId="{C432BBFE-AD09-4662-9A1E-D4E0E511C924}">
      <dgm:prSet phldrT="[Текст]"/>
      <dgm:spPr/>
      <dgm:t>
        <a:bodyPr/>
        <a:lstStyle/>
        <a:p>
          <a:r>
            <a:rPr lang="ru-RU" dirty="0" smtClean="0"/>
            <a:t>Душевые</a:t>
          </a:r>
          <a:endParaRPr lang="ru-RU" dirty="0"/>
        </a:p>
      </dgm:t>
    </dgm:pt>
    <dgm:pt modelId="{974A9681-C32F-4274-B815-317AA8C5DB3D}" type="parTrans" cxnId="{335BD381-8E67-4E43-BD8C-071B3BAAD4D7}">
      <dgm:prSet/>
      <dgm:spPr/>
      <dgm:t>
        <a:bodyPr/>
        <a:lstStyle/>
        <a:p>
          <a:endParaRPr lang="ru-RU"/>
        </a:p>
      </dgm:t>
    </dgm:pt>
    <dgm:pt modelId="{240C19E3-9E60-4DA5-8FF0-567459C5306F}" type="sibTrans" cxnId="{335BD381-8E67-4E43-BD8C-071B3BAAD4D7}">
      <dgm:prSet/>
      <dgm:spPr/>
      <dgm:t>
        <a:bodyPr/>
        <a:lstStyle/>
        <a:p>
          <a:endParaRPr lang="ru-RU"/>
        </a:p>
      </dgm:t>
    </dgm:pt>
    <dgm:pt modelId="{AAA0D86D-0224-40E3-BD05-C5F6F67380B3}">
      <dgm:prSet phldrT="[Текст]"/>
      <dgm:spPr/>
      <dgm:t>
        <a:bodyPr/>
        <a:lstStyle/>
        <a:p>
          <a:r>
            <a:rPr lang="ru-RU" dirty="0" smtClean="0"/>
            <a:t>Структурные</a:t>
          </a:r>
          <a:endParaRPr lang="ru-RU" dirty="0"/>
        </a:p>
      </dgm:t>
    </dgm:pt>
    <dgm:pt modelId="{9C06B8FD-97DF-4E1A-8133-8A0954A68901}" type="parTrans" cxnId="{8607D83B-1211-44A2-B56F-854D9086990C}">
      <dgm:prSet/>
      <dgm:spPr/>
      <dgm:t>
        <a:bodyPr/>
        <a:lstStyle/>
        <a:p>
          <a:endParaRPr lang="ru-RU"/>
        </a:p>
      </dgm:t>
    </dgm:pt>
    <dgm:pt modelId="{7BE19F63-66AE-4DEF-8225-61AE32C2E234}" type="sibTrans" cxnId="{8607D83B-1211-44A2-B56F-854D9086990C}">
      <dgm:prSet/>
      <dgm:spPr/>
      <dgm:t>
        <a:bodyPr/>
        <a:lstStyle/>
        <a:p>
          <a:endParaRPr lang="ru-RU"/>
        </a:p>
      </dgm:t>
    </dgm:pt>
    <dgm:pt modelId="{20E63A75-F8F3-40E8-85D3-C41441D90A83}" type="pres">
      <dgm:prSet presAssocID="{38751610-CD3F-42B7-AA21-0CB04EDB279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0146EC-C6C5-4CCF-9ADB-C91F62C2F96C}" type="pres">
      <dgm:prSet presAssocID="{95CFF1B4-9FA7-48FF-9F26-07472F125DAE}" presName="hierRoot1" presStyleCnt="0">
        <dgm:presLayoutVars>
          <dgm:hierBranch val="init"/>
        </dgm:presLayoutVars>
      </dgm:prSet>
      <dgm:spPr/>
    </dgm:pt>
    <dgm:pt modelId="{78D2030B-388D-4FF5-B31E-7F56C67B512F}" type="pres">
      <dgm:prSet presAssocID="{95CFF1B4-9FA7-48FF-9F26-07472F125DAE}" presName="rootComposite1" presStyleCnt="0"/>
      <dgm:spPr/>
    </dgm:pt>
    <dgm:pt modelId="{5DB33F84-547F-4D44-8A9C-9ABD3618156B}" type="pres">
      <dgm:prSet presAssocID="{95CFF1B4-9FA7-48FF-9F26-07472F125DA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269157-B71D-4868-8692-2399A5AEE8FC}" type="pres">
      <dgm:prSet presAssocID="{95CFF1B4-9FA7-48FF-9F26-07472F125DAE}" presName="topArc1" presStyleLbl="parChTrans1D1" presStyleIdx="0" presStyleCnt="6"/>
      <dgm:spPr/>
    </dgm:pt>
    <dgm:pt modelId="{1A5A2E84-757B-45B2-957A-BF245CF6A815}" type="pres">
      <dgm:prSet presAssocID="{95CFF1B4-9FA7-48FF-9F26-07472F125DAE}" presName="bottomArc1" presStyleLbl="parChTrans1D1" presStyleIdx="1" presStyleCnt="6"/>
      <dgm:spPr/>
    </dgm:pt>
    <dgm:pt modelId="{B8E2054E-EFC9-47A8-BFB1-01E281B90D98}" type="pres">
      <dgm:prSet presAssocID="{95CFF1B4-9FA7-48FF-9F26-07472F125DAE}" presName="topConnNode1" presStyleLbl="node1" presStyleIdx="0" presStyleCnt="0"/>
      <dgm:spPr/>
      <dgm:t>
        <a:bodyPr/>
        <a:lstStyle/>
        <a:p>
          <a:endParaRPr lang="ru-RU"/>
        </a:p>
      </dgm:t>
    </dgm:pt>
    <dgm:pt modelId="{83C0F914-6094-49D9-ACCD-4E9CAA4634CA}" type="pres">
      <dgm:prSet presAssocID="{95CFF1B4-9FA7-48FF-9F26-07472F125DAE}" presName="hierChild2" presStyleCnt="0"/>
      <dgm:spPr/>
    </dgm:pt>
    <dgm:pt modelId="{B86AEC1A-6AC7-4868-93E8-B984B6A73F3B}" type="pres">
      <dgm:prSet presAssocID="{974A9681-C32F-4274-B815-317AA8C5DB3D}" presName="Name28" presStyleLbl="parChTrans1D2" presStyleIdx="0" presStyleCnt="2"/>
      <dgm:spPr/>
      <dgm:t>
        <a:bodyPr/>
        <a:lstStyle/>
        <a:p>
          <a:endParaRPr lang="ru-RU"/>
        </a:p>
      </dgm:t>
    </dgm:pt>
    <dgm:pt modelId="{B617FC96-704B-4483-9233-9209B541A87C}" type="pres">
      <dgm:prSet presAssocID="{C432BBFE-AD09-4662-9A1E-D4E0E511C924}" presName="hierRoot2" presStyleCnt="0">
        <dgm:presLayoutVars>
          <dgm:hierBranch val="init"/>
        </dgm:presLayoutVars>
      </dgm:prSet>
      <dgm:spPr/>
    </dgm:pt>
    <dgm:pt modelId="{981C0076-18ED-4B97-A4B1-FFE65F3EC55F}" type="pres">
      <dgm:prSet presAssocID="{C432BBFE-AD09-4662-9A1E-D4E0E511C924}" presName="rootComposite2" presStyleCnt="0"/>
      <dgm:spPr/>
    </dgm:pt>
    <dgm:pt modelId="{387D03FA-4EA0-4614-9D02-F3B8FB543B27}" type="pres">
      <dgm:prSet presAssocID="{C432BBFE-AD09-4662-9A1E-D4E0E511C92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8F88C-D373-4A91-94FF-D6FF4397BC79}" type="pres">
      <dgm:prSet presAssocID="{C432BBFE-AD09-4662-9A1E-D4E0E511C924}" presName="topArc2" presStyleLbl="parChTrans1D1" presStyleIdx="2" presStyleCnt="6"/>
      <dgm:spPr/>
    </dgm:pt>
    <dgm:pt modelId="{73A9B9EB-96F2-43F0-935F-4AE705092D5B}" type="pres">
      <dgm:prSet presAssocID="{C432BBFE-AD09-4662-9A1E-D4E0E511C924}" presName="bottomArc2" presStyleLbl="parChTrans1D1" presStyleIdx="3" presStyleCnt="6"/>
      <dgm:spPr/>
    </dgm:pt>
    <dgm:pt modelId="{31D02661-640B-41F6-A296-7E93CC03FE1B}" type="pres">
      <dgm:prSet presAssocID="{C432BBFE-AD09-4662-9A1E-D4E0E511C924}" presName="topConnNode2" presStyleLbl="node2" presStyleIdx="0" presStyleCnt="0"/>
      <dgm:spPr/>
      <dgm:t>
        <a:bodyPr/>
        <a:lstStyle/>
        <a:p>
          <a:endParaRPr lang="ru-RU"/>
        </a:p>
      </dgm:t>
    </dgm:pt>
    <dgm:pt modelId="{04FEE220-D05C-4B3E-BF6B-9AFC38E9BB6D}" type="pres">
      <dgm:prSet presAssocID="{C432BBFE-AD09-4662-9A1E-D4E0E511C924}" presName="hierChild4" presStyleCnt="0"/>
      <dgm:spPr/>
    </dgm:pt>
    <dgm:pt modelId="{D0C717EE-CB4D-4893-A19B-6F6DDACD7AAD}" type="pres">
      <dgm:prSet presAssocID="{C432BBFE-AD09-4662-9A1E-D4E0E511C924}" presName="hierChild5" presStyleCnt="0"/>
      <dgm:spPr/>
    </dgm:pt>
    <dgm:pt modelId="{85F44ACD-CF43-4E63-870F-943B442EBCDD}" type="pres">
      <dgm:prSet presAssocID="{9C06B8FD-97DF-4E1A-8133-8A0954A68901}" presName="Name28" presStyleLbl="parChTrans1D2" presStyleIdx="1" presStyleCnt="2"/>
      <dgm:spPr/>
      <dgm:t>
        <a:bodyPr/>
        <a:lstStyle/>
        <a:p>
          <a:endParaRPr lang="ru-RU"/>
        </a:p>
      </dgm:t>
    </dgm:pt>
    <dgm:pt modelId="{AEAB0F49-014E-4B99-9760-6F0918C2F026}" type="pres">
      <dgm:prSet presAssocID="{AAA0D86D-0224-40E3-BD05-C5F6F67380B3}" presName="hierRoot2" presStyleCnt="0">
        <dgm:presLayoutVars>
          <dgm:hierBranch val="init"/>
        </dgm:presLayoutVars>
      </dgm:prSet>
      <dgm:spPr/>
    </dgm:pt>
    <dgm:pt modelId="{1F59757C-66E7-4C17-8176-9EBE5AB8D0C5}" type="pres">
      <dgm:prSet presAssocID="{AAA0D86D-0224-40E3-BD05-C5F6F67380B3}" presName="rootComposite2" presStyleCnt="0"/>
      <dgm:spPr/>
    </dgm:pt>
    <dgm:pt modelId="{50D65596-16D6-48A2-BEF4-17D70B242A44}" type="pres">
      <dgm:prSet presAssocID="{AAA0D86D-0224-40E3-BD05-C5F6F67380B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4368E-8EF1-469D-8C83-4E97395C9F61}" type="pres">
      <dgm:prSet presAssocID="{AAA0D86D-0224-40E3-BD05-C5F6F67380B3}" presName="topArc2" presStyleLbl="parChTrans1D1" presStyleIdx="4" presStyleCnt="6"/>
      <dgm:spPr/>
    </dgm:pt>
    <dgm:pt modelId="{F97EC851-CE93-450D-98C6-59AA1A7EA680}" type="pres">
      <dgm:prSet presAssocID="{AAA0D86D-0224-40E3-BD05-C5F6F67380B3}" presName="bottomArc2" presStyleLbl="parChTrans1D1" presStyleIdx="5" presStyleCnt="6"/>
      <dgm:spPr/>
    </dgm:pt>
    <dgm:pt modelId="{8D170EE5-8E3A-448D-98DA-D71AC16D6A53}" type="pres">
      <dgm:prSet presAssocID="{AAA0D86D-0224-40E3-BD05-C5F6F67380B3}" presName="topConnNode2" presStyleLbl="node2" presStyleIdx="0" presStyleCnt="0"/>
      <dgm:spPr/>
      <dgm:t>
        <a:bodyPr/>
        <a:lstStyle/>
        <a:p>
          <a:endParaRPr lang="ru-RU"/>
        </a:p>
      </dgm:t>
    </dgm:pt>
    <dgm:pt modelId="{35582B5D-C2C0-4B31-8879-69249240AED0}" type="pres">
      <dgm:prSet presAssocID="{AAA0D86D-0224-40E3-BD05-C5F6F67380B3}" presName="hierChild4" presStyleCnt="0"/>
      <dgm:spPr/>
    </dgm:pt>
    <dgm:pt modelId="{5E9F7349-9137-48A3-A657-FDB3D371EBAC}" type="pres">
      <dgm:prSet presAssocID="{AAA0D86D-0224-40E3-BD05-C5F6F67380B3}" presName="hierChild5" presStyleCnt="0"/>
      <dgm:spPr/>
    </dgm:pt>
    <dgm:pt modelId="{D4C50C3B-7096-4FBC-9ABD-F348ED83138D}" type="pres">
      <dgm:prSet presAssocID="{95CFF1B4-9FA7-48FF-9F26-07472F125DAE}" presName="hierChild3" presStyleCnt="0"/>
      <dgm:spPr/>
    </dgm:pt>
  </dgm:ptLst>
  <dgm:cxnLst>
    <dgm:cxn modelId="{D5CB243D-43D6-4A12-8DC0-F25D3C6E201E}" type="presOf" srcId="{AAA0D86D-0224-40E3-BD05-C5F6F67380B3}" destId="{50D65596-16D6-48A2-BEF4-17D70B242A44}" srcOrd="0" destOrd="0" presId="urn:microsoft.com/office/officeart/2008/layout/HalfCircleOrganizationChart"/>
    <dgm:cxn modelId="{8607D83B-1211-44A2-B56F-854D9086990C}" srcId="{95CFF1B4-9FA7-48FF-9F26-07472F125DAE}" destId="{AAA0D86D-0224-40E3-BD05-C5F6F67380B3}" srcOrd="1" destOrd="0" parTransId="{9C06B8FD-97DF-4E1A-8133-8A0954A68901}" sibTransId="{7BE19F63-66AE-4DEF-8225-61AE32C2E234}"/>
    <dgm:cxn modelId="{335BD381-8E67-4E43-BD8C-071B3BAAD4D7}" srcId="{95CFF1B4-9FA7-48FF-9F26-07472F125DAE}" destId="{C432BBFE-AD09-4662-9A1E-D4E0E511C924}" srcOrd="0" destOrd="0" parTransId="{974A9681-C32F-4274-B815-317AA8C5DB3D}" sibTransId="{240C19E3-9E60-4DA5-8FF0-567459C5306F}"/>
    <dgm:cxn modelId="{955968ED-C637-4B57-9717-EDB2430DAB5F}" srcId="{38751610-CD3F-42B7-AA21-0CB04EDB2798}" destId="{95CFF1B4-9FA7-48FF-9F26-07472F125DAE}" srcOrd="0" destOrd="0" parTransId="{FCC5DAA3-6301-41D6-ADB1-E6B1A6769790}" sibTransId="{17DFD653-ED06-4AA2-83DA-CAB339C20F78}"/>
    <dgm:cxn modelId="{6338A68C-9419-4FC7-A9B7-619FF13F1D28}" type="presOf" srcId="{AAA0D86D-0224-40E3-BD05-C5F6F67380B3}" destId="{8D170EE5-8E3A-448D-98DA-D71AC16D6A53}" srcOrd="1" destOrd="0" presId="urn:microsoft.com/office/officeart/2008/layout/HalfCircleOrganizationChart"/>
    <dgm:cxn modelId="{BCD6B454-C031-4441-A0B8-26A6E99EC4A0}" type="presOf" srcId="{9C06B8FD-97DF-4E1A-8133-8A0954A68901}" destId="{85F44ACD-CF43-4E63-870F-943B442EBCDD}" srcOrd="0" destOrd="0" presId="urn:microsoft.com/office/officeart/2008/layout/HalfCircleOrganizationChart"/>
    <dgm:cxn modelId="{80F90799-2B8B-4199-8E53-22FE4F8CF21A}" type="presOf" srcId="{C432BBFE-AD09-4662-9A1E-D4E0E511C924}" destId="{387D03FA-4EA0-4614-9D02-F3B8FB543B27}" srcOrd="0" destOrd="0" presId="urn:microsoft.com/office/officeart/2008/layout/HalfCircleOrganizationChart"/>
    <dgm:cxn modelId="{65E9A20B-4AF3-4C90-920B-ABDF35BEC278}" type="presOf" srcId="{974A9681-C32F-4274-B815-317AA8C5DB3D}" destId="{B86AEC1A-6AC7-4868-93E8-B984B6A73F3B}" srcOrd="0" destOrd="0" presId="urn:microsoft.com/office/officeart/2008/layout/HalfCircleOrganizationChart"/>
    <dgm:cxn modelId="{3E590DF2-C103-42FA-B466-DAB561678ACB}" type="presOf" srcId="{38751610-CD3F-42B7-AA21-0CB04EDB2798}" destId="{20E63A75-F8F3-40E8-85D3-C41441D90A83}" srcOrd="0" destOrd="0" presId="urn:microsoft.com/office/officeart/2008/layout/HalfCircleOrganizationChart"/>
    <dgm:cxn modelId="{BCB3B164-366E-4F68-9887-572BF1932694}" type="presOf" srcId="{95CFF1B4-9FA7-48FF-9F26-07472F125DAE}" destId="{B8E2054E-EFC9-47A8-BFB1-01E281B90D98}" srcOrd="1" destOrd="0" presId="urn:microsoft.com/office/officeart/2008/layout/HalfCircleOrganizationChart"/>
    <dgm:cxn modelId="{C1DADC49-490F-4D16-BC47-F04251A7C028}" type="presOf" srcId="{95CFF1B4-9FA7-48FF-9F26-07472F125DAE}" destId="{5DB33F84-547F-4D44-8A9C-9ABD3618156B}" srcOrd="0" destOrd="0" presId="urn:microsoft.com/office/officeart/2008/layout/HalfCircleOrganizationChart"/>
    <dgm:cxn modelId="{2F9D0A96-2FD9-4FF9-AD79-E5453ED94318}" type="presOf" srcId="{C432BBFE-AD09-4662-9A1E-D4E0E511C924}" destId="{31D02661-640B-41F6-A296-7E93CC03FE1B}" srcOrd="1" destOrd="0" presId="urn:microsoft.com/office/officeart/2008/layout/HalfCircleOrganizationChart"/>
    <dgm:cxn modelId="{AE0891EA-2383-40C6-BBE8-AA8A2764A2C9}" type="presParOf" srcId="{20E63A75-F8F3-40E8-85D3-C41441D90A83}" destId="{2A0146EC-C6C5-4CCF-9ADB-C91F62C2F96C}" srcOrd="0" destOrd="0" presId="urn:microsoft.com/office/officeart/2008/layout/HalfCircleOrganizationChart"/>
    <dgm:cxn modelId="{6DED4B86-58FE-48CC-8F1D-C85DB8772C6D}" type="presParOf" srcId="{2A0146EC-C6C5-4CCF-9ADB-C91F62C2F96C}" destId="{78D2030B-388D-4FF5-B31E-7F56C67B512F}" srcOrd="0" destOrd="0" presId="urn:microsoft.com/office/officeart/2008/layout/HalfCircleOrganizationChart"/>
    <dgm:cxn modelId="{3CE764AB-4529-4E14-9815-8D06F6765E20}" type="presParOf" srcId="{78D2030B-388D-4FF5-B31E-7F56C67B512F}" destId="{5DB33F84-547F-4D44-8A9C-9ABD3618156B}" srcOrd="0" destOrd="0" presId="urn:microsoft.com/office/officeart/2008/layout/HalfCircleOrganizationChart"/>
    <dgm:cxn modelId="{4B6BC7EB-DCAE-4189-B101-2519D45243E9}" type="presParOf" srcId="{78D2030B-388D-4FF5-B31E-7F56C67B512F}" destId="{41269157-B71D-4868-8692-2399A5AEE8FC}" srcOrd="1" destOrd="0" presId="urn:microsoft.com/office/officeart/2008/layout/HalfCircleOrganizationChart"/>
    <dgm:cxn modelId="{3F152525-1742-4E1C-8693-8545F7A293A1}" type="presParOf" srcId="{78D2030B-388D-4FF5-B31E-7F56C67B512F}" destId="{1A5A2E84-757B-45B2-957A-BF245CF6A815}" srcOrd="2" destOrd="0" presId="urn:microsoft.com/office/officeart/2008/layout/HalfCircleOrganizationChart"/>
    <dgm:cxn modelId="{4B5B8CAD-F23F-4048-8971-7569B3D1721C}" type="presParOf" srcId="{78D2030B-388D-4FF5-B31E-7F56C67B512F}" destId="{B8E2054E-EFC9-47A8-BFB1-01E281B90D98}" srcOrd="3" destOrd="0" presId="urn:microsoft.com/office/officeart/2008/layout/HalfCircleOrganizationChart"/>
    <dgm:cxn modelId="{F8D96E8B-FBCF-4490-934E-500F697BE095}" type="presParOf" srcId="{2A0146EC-C6C5-4CCF-9ADB-C91F62C2F96C}" destId="{83C0F914-6094-49D9-ACCD-4E9CAA4634CA}" srcOrd="1" destOrd="0" presId="urn:microsoft.com/office/officeart/2008/layout/HalfCircleOrganizationChart"/>
    <dgm:cxn modelId="{67719983-3891-4001-9C43-F58E6D898D43}" type="presParOf" srcId="{83C0F914-6094-49D9-ACCD-4E9CAA4634CA}" destId="{B86AEC1A-6AC7-4868-93E8-B984B6A73F3B}" srcOrd="0" destOrd="0" presId="urn:microsoft.com/office/officeart/2008/layout/HalfCircleOrganizationChart"/>
    <dgm:cxn modelId="{6C1DC39D-E975-4D1C-A687-B0201D1927A5}" type="presParOf" srcId="{83C0F914-6094-49D9-ACCD-4E9CAA4634CA}" destId="{B617FC96-704B-4483-9233-9209B541A87C}" srcOrd="1" destOrd="0" presId="urn:microsoft.com/office/officeart/2008/layout/HalfCircleOrganizationChart"/>
    <dgm:cxn modelId="{B66AF39A-E8F8-40E7-BE2B-AE88A8F9DD2E}" type="presParOf" srcId="{B617FC96-704B-4483-9233-9209B541A87C}" destId="{981C0076-18ED-4B97-A4B1-FFE65F3EC55F}" srcOrd="0" destOrd="0" presId="urn:microsoft.com/office/officeart/2008/layout/HalfCircleOrganizationChart"/>
    <dgm:cxn modelId="{85276292-679E-425D-AE01-7BBAF2E1EF56}" type="presParOf" srcId="{981C0076-18ED-4B97-A4B1-FFE65F3EC55F}" destId="{387D03FA-4EA0-4614-9D02-F3B8FB543B27}" srcOrd="0" destOrd="0" presId="urn:microsoft.com/office/officeart/2008/layout/HalfCircleOrganizationChart"/>
    <dgm:cxn modelId="{C602ED00-802F-42D3-AC0F-1F92C1C2E750}" type="presParOf" srcId="{981C0076-18ED-4B97-A4B1-FFE65F3EC55F}" destId="{27C8F88C-D373-4A91-94FF-D6FF4397BC79}" srcOrd="1" destOrd="0" presId="urn:microsoft.com/office/officeart/2008/layout/HalfCircleOrganizationChart"/>
    <dgm:cxn modelId="{9A789B6A-4778-4C6E-A8FC-3C8F48BBA853}" type="presParOf" srcId="{981C0076-18ED-4B97-A4B1-FFE65F3EC55F}" destId="{73A9B9EB-96F2-43F0-935F-4AE705092D5B}" srcOrd="2" destOrd="0" presId="urn:microsoft.com/office/officeart/2008/layout/HalfCircleOrganizationChart"/>
    <dgm:cxn modelId="{600E3445-6277-45F6-91DC-12D0056CE692}" type="presParOf" srcId="{981C0076-18ED-4B97-A4B1-FFE65F3EC55F}" destId="{31D02661-640B-41F6-A296-7E93CC03FE1B}" srcOrd="3" destOrd="0" presId="urn:microsoft.com/office/officeart/2008/layout/HalfCircleOrganizationChart"/>
    <dgm:cxn modelId="{E1961578-DEDC-4A20-87A4-EBA2E04AA285}" type="presParOf" srcId="{B617FC96-704B-4483-9233-9209B541A87C}" destId="{04FEE220-D05C-4B3E-BF6B-9AFC38E9BB6D}" srcOrd="1" destOrd="0" presId="urn:microsoft.com/office/officeart/2008/layout/HalfCircleOrganizationChart"/>
    <dgm:cxn modelId="{0130120F-8A97-47DA-8C9A-E7C5833503D2}" type="presParOf" srcId="{B617FC96-704B-4483-9233-9209B541A87C}" destId="{D0C717EE-CB4D-4893-A19B-6F6DDACD7AAD}" srcOrd="2" destOrd="0" presId="urn:microsoft.com/office/officeart/2008/layout/HalfCircleOrganizationChart"/>
    <dgm:cxn modelId="{4826260F-D577-412E-95DA-0DFFEC1EEB70}" type="presParOf" srcId="{83C0F914-6094-49D9-ACCD-4E9CAA4634CA}" destId="{85F44ACD-CF43-4E63-870F-943B442EBCDD}" srcOrd="2" destOrd="0" presId="urn:microsoft.com/office/officeart/2008/layout/HalfCircleOrganizationChart"/>
    <dgm:cxn modelId="{691B3BF5-3F21-4220-8ECE-327E81C329E5}" type="presParOf" srcId="{83C0F914-6094-49D9-ACCD-4E9CAA4634CA}" destId="{AEAB0F49-014E-4B99-9760-6F0918C2F026}" srcOrd="3" destOrd="0" presId="urn:microsoft.com/office/officeart/2008/layout/HalfCircleOrganizationChart"/>
    <dgm:cxn modelId="{D1F81E4D-27F4-4CD3-9A73-48B86DA0CBBE}" type="presParOf" srcId="{AEAB0F49-014E-4B99-9760-6F0918C2F026}" destId="{1F59757C-66E7-4C17-8176-9EBE5AB8D0C5}" srcOrd="0" destOrd="0" presId="urn:microsoft.com/office/officeart/2008/layout/HalfCircleOrganizationChart"/>
    <dgm:cxn modelId="{90CA2CE8-B2B5-4658-992D-F4C3613E53B7}" type="presParOf" srcId="{1F59757C-66E7-4C17-8176-9EBE5AB8D0C5}" destId="{50D65596-16D6-48A2-BEF4-17D70B242A44}" srcOrd="0" destOrd="0" presId="urn:microsoft.com/office/officeart/2008/layout/HalfCircleOrganizationChart"/>
    <dgm:cxn modelId="{068FED1A-B5D3-4313-A4AE-B906004689FC}" type="presParOf" srcId="{1F59757C-66E7-4C17-8176-9EBE5AB8D0C5}" destId="{8B34368E-8EF1-469D-8C83-4E97395C9F61}" srcOrd="1" destOrd="0" presId="urn:microsoft.com/office/officeart/2008/layout/HalfCircleOrganizationChart"/>
    <dgm:cxn modelId="{0F4B1E46-674C-4379-9522-98F46AB86BC0}" type="presParOf" srcId="{1F59757C-66E7-4C17-8176-9EBE5AB8D0C5}" destId="{F97EC851-CE93-450D-98C6-59AA1A7EA680}" srcOrd="2" destOrd="0" presId="urn:microsoft.com/office/officeart/2008/layout/HalfCircleOrganizationChart"/>
    <dgm:cxn modelId="{2AAA577E-2DAE-4445-A61B-F7EE43B0C913}" type="presParOf" srcId="{1F59757C-66E7-4C17-8176-9EBE5AB8D0C5}" destId="{8D170EE5-8E3A-448D-98DA-D71AC16D6A53}" srcOrd="3" destOrd="0" presId="urn:microsoft.com/office/officeart/2008/layout/HalfCircleOrganizationChart"/>
    <dgm:cxn modelId="{D7FB0340-9ABC-4E17-90E4-EACFFA8F055D}" type="presParOf" srcId="{AEAB0F49-014E-4B99-9760-6F0918C2F026}" destId="{35582B5D-C2C0-4B31-8879-69249240AED0}" srcOrd="1" destOrd="0" presId="urn:microsoft.com/office/officeart/2008/layout/HalfCircleOrganizationChart"/>
    <dgm:cxn modelId="{8E8E138C-848D-45A8-ACA9-45BB0354025A}" type="presParOf" srcId="{AEAB0F49-014E-4B99-9760-6F0918C2F026}" destId="{5E9F7349-9137-48A3-A657-FDB3D371EBAC}" srcOrd="2" destOrd="0" presId="urn:microsoft.com/office/officeart/2008/layout/HalfCircleOrganizationChart"/>
    <dgm:cxn modelId="{B069D915-442D-48DC-ABE5-CA8B67AD3F92}" type="presParOf" srcId="{2A0146EC-C6C5-4CCF-9ADB-C91F62C2F96C}" destId="{D4C50C3B-7096-4FBC-9ABD-F348ED83138D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3ACAC-BD6C-4C92-A86E-A69CE26B66C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3BCA2-C69E-48D5-880C-71B2FC1C68CC}">
      <dgm:prSet phldrT="[Текст]"/>
      <dgm:spPr/>
      <dgm:t>
        <a:bodyPr/>
        <a:lstStyle/>
        <a:p>
          <a:r>
            <a:rPr lang="ru-RU" b="1" i="0" u="sng" dirty="0" smtClean="0"/>
            <a:t>4. Производственные отношения</a:t>
          </a:r>
          <a:endParaRPr lang="ru-RU" b="1" i="0" dirty="0" smtClean="0"/>
        </a:p>
        <a:p>
          <a:endParaRPr lang="ru-RU" dirty="0"/>
        </a:p>
      </dgm:t>
    </dgm:pt>
    <dgm:pt modelId="{6F28FC3F-0E06-40E8-B15D-280D627FC8DF}" type="parTrans" cxnId="{23BD4C17-EABA-45FB-A8FA-0F2B19602DA3}">
      <dgm:prSet/>
      <dgm:spPr/>
      <dgm:t>
        <a:bodyPr/>
        <a:lstStyle/>
        <a:p>
          <a:endParaRPr lang="ru-RU"/>
        </a:p>
      </dgm:t>
    </dgm:pt>
    <dgm:pt modelId="{50521AC6-76DB-4FAA-86E6-5279D907AC86}" type="sibTrans" cxnId="{23BD4C17-EABA-45FB-A8FA-0F2B19602DA3}">
      <dgm:prSet/>
      <dgm:spPr/>
      <dgm:t>
        <a:bodyPr/>
        <a:lstStyle/>
        <a:p>
          <a:endParaRPr lang="ru-RU"/>
        </a:p>
      </dgm:t>
    </dgm:pt>
    <dgm:pt modelId="{D4E13E67-82C7-4D88-A238-C6DB93360DB7}" type="asst">
      <dgm:prSet phldrT="[Текст]"/>
      <dgm:spPr/>
      <dgm:t>
        <a:bodyPr/>
        <a:lstStyle/>
        <a:p>
          <a:r>
            <a:rPr lang="ru-RU" b="1" i="0" dirty="0" smtClean="0"/>
            <a:t>соотношение укладов (докапиталистических и капиталистических)</a:t>
          </a:r>
          <a:endParaRPr lang="ru-RU" dirty="0"/>
        </a:p>
      </dgm:t>
    </dgm:pt>
    <dgm:pt modelId="{8EB79D9E-B6E1-460B-A5DD-338EF55F3ABD}" type="parTrans" cxnId="{087C69C1-8FC7-448E-BD42-230011416310}">
      <dgm:prSet/>
      <dgm:spPr/>
      <dgm:t>
        <a:bodyPr/>
        <a:lstStyle/>
        <a:p>
          <a:endParaRPr lang="ru-RU"/>
        </a:p>
      </dgm:t>
    </dgm:pt>
    <dgm:pt modelId="{02C6BAE9-92EF-40E7-9AC7-B14A1735A4B5}" type="sibTrans" cxnId="{087C69C1-8FC7-448E-BD42-230011416310}">
      <dgm:prSet/>
      <dgm:spPr/>
      <dgm:t>
        <a:bodyPr/>
        <a:lstStyle/>
        <a:p>
          <a:endParaRPr lang="ru-RU"/>
        </a:p>
      </dgm:t>
    </dgm:pt>
    <dgm:pt modelId="{62AD4CB0-EFFB-4CFA-9B84-2ABE04F7D501}">
      <dgm:prSet phldrT="[Текст]"/>
      <dgm:spPr/>
      <dgm:t>
        <a:bodyPr/>
        <a:lstStyle/>
        <a:p>
          <a:r>
            <a:rPr lang="ru-RU" b="1" i="0" dirty="0" smtClean="0"/>
            <a:t>экономике страны, формы развития современных секторов</a:t>
          </a:r>
          <a:endParaRPr lang="ru-RU" dirty="0"/>
        </a:p>
      </dgm:t>
    </dgm:pt>
    <dgm:pt modelId="{F418331A-3EAB-45A0-B33D-ABFE71D879F8}" type="parTrans" cxnId="{BBEA8457-6EDD-4558-878A-C14B6BFADB6C}">
      <dgm:prSet/>
      <dgm:spPr/>
      <dgm:t>
        <a:bodyPr/>
        <a:lstStyle/>
        <a:p>
          <a:endParaRPr lang="ru-RU"/>
        </a:p>
      </dgm:t>
    </dgm:pt>
    <dgm:pt modelId="{3BB1220C-7558-4A37-BEC8-0AC7F092BC5B}" type="sibTrans" cxnId="{BBEA8457-6EDD-4558-878A-C14B6BFADB6C}">
      <dgm:prSet/>
      <dgm:spPr/>
      <dgm:t>
        <a:bodyPr/>
        <a:lstStyle/>
        <a:p>
          <a:endParaRPr lang="ru-RU"/>
        </a:p>
      </dgm:t>
    </dgm:pt>
    <dgm:pt modelId="{CFAC6094-F689-444C-8B0B-20F945B520BD}">
      <dgm:prSet phldrT="[Текст]"/>
      <dgm:spPr/>
      <dgm:t>
        <a:bodyPr/>
        <a:lstStyle/>
        <a:p>
          <a:r>
            <a:rPr lang="ru-RU" b="1" i="0" dirty="0" smtClean="0"/>
            <a:t>соотношение национального и иностранного капитала.</a:t>
          </a:r>
          <a:endParaRPr lang="ru-RU" dirty="0"/>
        </a:p>
      </dgm:t>
    </dgm:pt>
    <dgm:pt modelId="{D3F810D4-BC8E-4AF5-B497-F97CC5E03A76}" type="parTrans" cxnId="{92550B4E-C19D-4A87-ACD1-C594A6B771D5}">
      <dgm:prSet/>
      <dgm:spPr/>
      <dgm:t>
        <a:bodyPr/>
        <a:lstStyle/>
        <a:p>
          <a:endParaRPr lang="ru-RU"/>
        </a:p>
      </dgm:t>
    </dgm:pt>
    <dgm:pt modelId="{10A0302F-6F57-4BF9-9517-835359B58D1C}" type="sibTrans" cxnId="{92550B4E-C19D-4A87-ACD1-C594A6B771D5}">
      <dgm:prSet/>
      <dgm:spPr/>
      <dgm:t>
        <a:bodyPr/>
        <a:lstStyle/>
        <a:p>
          <a:endParaRPr lang="ru-RU"/>
        </a:p>
      </dgm:t>
    </dgm:pt>
    <dgm:pt modelId="{6D2195EE-D7A7-4E52-A2FE-4AEB5A440B1D}" type="pres">
      <dgm:prSet presAssocID="{75B3ACAC-BD6C-4C92-A86E-A69CE26B66C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580A52-112B-472E-B68A-83B225855F4B}" type="pres">
      <dgm:prSet presAssocID="{4C43BCA2-C69E-48D5-880C-71B2FC1C68CC}" presName="hierRoot1" presStyleCnt="0">
        <dgm:presLayoutVars>
          <dgm:hierBranch val="init"/>
        </dgm:presLayoutVars>
      </dgm:prSet>
      <dgm:spPr/>
    </dgm:pt>
    <dgm:pt modelId="{DC7D8599-AB37-40CE-B0E4-A862E085958A}" type="pres">
      <dgm:prSet presAssocID="{4C43BCA2-C69E-48D5-880C-71B2FC1C68CC}" presName="rootComposite1" presStyleCnt="0"/>
      <dgm:spPr/>
    </dgm:pt>
    <dgm:pt modelId="{EE8379CB-884D-4F36-B9DB-74EB92B9201C}" type="pres">
      <dgm:prSet presAssocID="{4C43BCA2-C69E-48D5-880C-71B2FC1C68C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E9045-7E4B-46A9-A317-A47420974CEF}" type="pres">
      <dgm:prSet presAssocID="{4C43BCA2-C69E-48D5-880C-71B2FC1C68CC}" presName="topArc1" presStyleLbl="parChTrans1D1" presStyleIdx="0" presStyleCnt="8"/>
      <dgm:spPr/>
    </dgm:pt>
    <dgm:pt modelId="{579ED7A9-254E-48CC-BC55-5DC3C152BF37}" type="pres">
      <dgm:prSet presAssocID="{4C43BCA2-C69E-48D5-880C-71B2FC1C68CC}" presName="bottomArc1" presStyleLbl="parChTrans1D1" presStyleIdx="1" presStyleCnt="8"/>
      <dgm:spPr/>
    </dgm:pt>
    <dgm:pt modelId="{C92321A3-39BF-482E-A3C3-AD9FE7F5CD14}" type="pres">
      <dgm:prSet presAssocID="{4C43BCA2-C69E-48D5-880C-71B2FC1C68CC}" presName="topConnNode1" presStyleLbl="node1" presStyleIdx="0" presStyleCnt="0"/>
      <dgm:spPr/>
      <dgm:t>
        <a:bodyPr/>
        <a:lstStyle/>
        <a:p>
          <a:endParaRPr lang="ru-RU"/>
        </a:p>
      </dgm:t>
    </dgm:pt>
    <dgm:pt modelId="{6EAF3EE0-4238-424C-A3DF-7D29C557A083}" type="pres">
      <dgm:prSet presAssocID="{4C43BCA2-C69E-48D5-880C-71B2FC1C68CC}" presName="hierChild2" presStyleCnt="0"/>
      <dgm:spPr/>
    </dgm:pt>
    <dgm:pt modelId="{F1B01DB7-1215-4E2C-931D-27229CDAE9DC}" type="pres">
      <dgm:prSet presAssocID="{F418331A-3EAB-45A0-B33D-ABFE71D879F8}" presName="Name28" presStyleLbl="parChTrans1D2" presStyleIdx="0" presStyleCnt="3"/>
      <dgm:spPr/>
      <dgm:t>
        <a:bodyPr/>
        <a:lstStyle/>
        <a:p>
          <a:endParaRPr lang="ru-RU"/>
        </a:p>
      </dgm:t>
    </dgm:pt>
    <dgm:pt modelId="{FC344B7E-9C7B-45F2-B054-D303BD59A9A6}" type="pres">
      <dgm:prSet presAssocID="{62AD4CB0-EFFB-4CFA-9B84-2ABE04F7D501}" presName="hierRoot2" presStyleCnt="0">
        <dgm:presLayoutVars>
          <dgm:hierBranch val="init"/>
        </dgm:presLayoutVars>
      </dgm:prSet>
      <dgm:spPr/>
    </dgm:pt>
    <dgm:pt modelId="{67487721-F041-421B-B868-76A304A26DAF}" type="pres">
      <dgm:prSet presAssocID="{62AD4CB0-EFFB-4CFA-9B84-2ABE04F7D501}" presName="rootComposite2" presStyleCnt="0"/>
      <dgm:spPr/>
    </dgm:pt>
    <dgm:pt modelId="{D92A4D80-527F-4BA0-B607-8B8DA9E9E281}" type="pres">
      <dgm:prSet presAssocID="{62AD4CB0-EFFB-4CFA-9B84-2ABE04F7D50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A68F1-6B5D-4975-A352-BBBD595B2EAC}" type="pres">
      <dgm:prSet presAssocID="{62AD4CB0-EFFB-4CFA-9B84-2ABE04F7D501}" presName="topArc2" presStyleLbl="parChTrans1D1" presStyleIdx="2" presStyleCnt="8"/>
      <dgm:spPr/>
    </dgm:pt>
    <dgm:pt modelId="{2A04FE63-65E5-479B-9AEC-946D543541BF}" type="pres">
      <dgm:prSet presAssocID="{62AD4CB0-EFFB-4CFA-9B84-2ABE04F7D501}" presName="bottomArc2" presStyleLbl="parChTrans1D1" presStyleIdx="3" presStyleCnt="8"/>
      <dgm:spPr/>
    </dgm:pt>
    <dgm:pt modelId="{00851F22-BE35-4A1C-865D-2B6CCE553486}" type="pres">
      <dgm:prSet presAssocID="{62AD4CB0-EFFB-4CFA-9B84-2ABE04F7D501}" presName="topConnNode2" presStyleLbl="node2" presStyleIdx="0" presStyleCnt="0"/>
      <dgm:spPr/>
      <dgm:t>
        <a:bodyPr/>
        <a:lstStyle/>
        <a:p>
          <a:endParaRPr lang="ru-RU"/>
        </a:p>
      </dgm:t>
    </dgm:pt>
    <dgm:pt modelId="{F15F6CD1-DD6B-4CF7-92B4-F58A540BA42B}" type="pres">
      <dgm:prSet presAssocID="{62AD4CB0-EFFB-4CFA-9B84-2ABE04F7D501}" presName="hierChild4" presStyleCnt="0"/>
      <dgm:spPr/>
    </dgm:pt>
    <dgm:pt modelId="{2B1068DF-3076-4200-8094-CB79DAA03A94}" type="pres">
      <dgm:prSet presAssocID="{62AD4CB0-EFFB-4CFA-9B84-2ABE04F7D501}" presName="hierChild5" presStyleCnt="0"/>
      <dgm:spPr/>
    </dgm:pt>
    <dgm:pt modelId="{ADB29B57-164E-4BA2-97E2-4318DAC05B05}" type="pres">
      <dgm:prSet presAssocID="{D3F810D4-BC8E-4AF5-B497-F97CC5E03A76}" presName="Name28" presStyleLbl="parChTrans1D2" presStyleIdx="1" presStyleCnt="3"/>
      <dgm:spPr/>
      <dgm:t>
        <a:bodyPr/>
        <a:lstStyle/>
        <a:p>
          <a:endParaRPr lang="ru-RU"/>
        </a:p>
      </dgm:t>
    </dgm:pt>
    <dgm:pt modelId="{20CC2542-7C01-44ED-B10B-85DC294B7C55}" type="pres">
      <dgm:prSet presAssocID="{CFAC6094-F689-444C-8B0B-20F945B520BD}" presName="hierRoot2" presStyleCnt="0">
        <dgm:presLayoutVars>
          <dgm:hierBranch val="init"/>
        </dgm:presLayoutVars>
      </dgm:prSet>
      <dgm:spPr/>
    </dgm:pt>
    <dgm:pt modelId="{681BA554-068E-40C1-908F-88E4D28F5F58}" type="pres">
      <dgm:prSet presAssocID="{CFAC6094-F689-444C-8B0B-20F945B520BD}" presName="rootComposite2" presStyleCnt="0"/>
      <dgm:spPr/>
    </dgm:pt>
    <dgm:pt modelId="{F18FEAB1-2EBE-4246-BA13-5ADE266923D5}" type="pres">
      <dgm:prSet presAssocID="{CFAC6094-F689-444C-8B0B-20F945B520B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BC49D2-92CC-431C-BA35-3396E994A210}" type="pres">
      <dgm:prSet presAssocID="{CFAC6094-F689-444C-8B0B-20F945B520BD}" presName="topArc2" presStyleLbl="parChTrans1D1" presStyleIdx="4" presStyleCnt="8"/>
      <dgm:spPr/>
    </dgm:pt>
    <dgm:pt modelId="{AEEF4126-113D-4889-9527-FC934B129EF6}" type="pres">
      <dgm:prSet presAssocID="{CFAC6094-F689-444C-8B0B-20F945B520BD}" presName="bottomArc2" presStyleLbl="parChTrans1D1" presStyleIdx="5" presStyleCnt="8"/>
      <dgm:spPr/>
    </dgm:pt>
    <dgm:pt modelId="{DEB57E99-4BBA-481B-BBEF-F4E326067E59}" type="pres">
      <dgm:prSet presAssocID="{CFAC6094-F689-444C-8B0B-20F945B520BD}" presName="topConnNode2" presStyleLbl="node2" presStyleIdx="0" presStyleCnt="0"/>
      <dgm:spPr/>
      <dgm:t>
        <a:bodyPr/>
        <a:lstStyle/>
        <a:p>
          <a:endParaRPr lang="ru-RU"/>
        </a:p>
      </dgm:t>
    </dgm:pt>
    <dgm:pt modelId="{9A303D34-726A-41A7-9631-7221F9F607E6}" type="pres">
      <dgm:prSet presAssocID="{CFAC6094-F689-444C-8B0B-20F945B520BD}" presName="hierChild4" presStyleCnt="0"/>
      <dgm:spPr/>
    </dgm:pt>
    <dgm:pt modelId="{DDBAB33F-5767-4F6E-A446-32015676EF2C}" type="pres">
      <dgm:prSet presAssocID="{CFAC6094-F689-444C-8B0B-20F945B520BD}" presName="hierChild5" presStyleCnt="0"/>
      <dgm:spPr/>
    </dgm:pt>
    <dgm:pt modelId="{B268EC0E-C0B1-4E13-A152-4F9949C88C59}" type="pres">
      <dgm:prSet presAssocID="{4C43BCA2-C69E-48D5-880C-71B2FC1C68CC}" presName="hierChild3" presStyleCnt="0"/>
      <dgm:spPr/>
    </dgm:pt>
    <dgm:pt modelId="{64497067-B7EE-4B8F-900A-15441F43BF90}" type="pres">
      <dgm:prSet presAssocID="{8EB79D9E-B6E1-460B-A5DD-338EF55F3ABD}" presName="Name101" presStyleLbl="parChTrans1D2" presStyleIdx="2" presStyleCnt="3"/>
      <dgm:spPr/>
      <dgm:t>
        <a:bodyPr/>
        <a:lstStyle/>
        <a:p>
          <a:endParaRPr lang="ru-RU"/>
        </a:p>
      </dgm:t>
    </dgm:pt>
    <dgm:pt modelId="{2FDC6805-19FE-45AB-B8C9-662DCAD862C3}" type="pres">
      <dgm:prSet presAssocID="{D4E13E67-82C7-4D88-A238-C6DB93360DB7}" presName="hierRoot3" presStyleCnt="0">
        <dgm:presLayoutVars>
          <dgm:hierBranch val="init"/>
        </dgm:presLayoutVars>
      </dgm:prSet>
      <dgm:spPr/>
    </dgm:pt>
    <dgm:pt modelId="{933A9C79-0C0F-4CB5-9214-B42FF619E6B9}" type="pres">
      <dgm:prSet presAssocID="{D4E13E67-82C7-4D88-A238-C6DB93360DB7}" presName="rootComposite3" presStyleCnt="0"/>
      <dgm:spPr/>
    </dgm:pt>
    <dgm:pt modelId="{635879D6-381A-4026-BC96-CB917F1241E9}" type="pres">
      <dgm:prSet presAssocID="{D4E13E67-82C7-4D88-A238-C6DB93360DB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DE9C9-0D67-47E8-8F95-E262696C01B2}" type="pres">
      <dgm:prSet presAssocID="{D4E13E67-82C7-4D88-A238-C6DB93360DB7}" presName="topArc3" presStyleLbl="parChTrans1D1" presStyleIdx="6" presStyleCnt="8"/>
      <dgm:spPr/>
    </dgm:pt>
    <dgm:pt modelId="{DF2DE0D2-FDC5-4F05-915C-5E79D9DB280D}" type="pres">
      <dgm:prSet presAssocID="{D4E13E67-82C7-4D88-A238-C6DB93360DB7}" presName="bottomArc3" presStyleLbl="parChTrans1D1" presStyleIdx="7" presStyleCnt="8"/>
      <dgm:spPr/>
    </dgm:pt>
    <dgm:pt modelId="{68FDFCD6-D945-44DA-922B-B8EB4D54F67A}" type="pres">
      <dgm:prSet presAssocID="{D4E13E67-82C7-4D88-A238-C6DB93360DB7}" presName="topConnNode3" presStyleLbl="asst1" presStyleIdx="0" presStyleCnt="0"/>
      <dgm:spPr/>
      <dgm:t>
        <a:bodyPr/>
        <a:lstStyle/>
        <a:p>
          <a:endParaRPr lang="ru-RU"/>
        </a:p>
      </dgm:t>
    </dgm:pt>
    <dgm:pt modelId="{AB122FC0-77AC-42AB-B807-49CB0312C619}" type="pres">
      <dgm:prSet presAssocID="{D4E13E67-82C7-4D88-A238-C6DB93360DB7}" presName="hierChild6" presStyleCnt="0"/>
      <dgm:spPr/>
    </dgm:pt>
    <dgm:pt modelId="{4993DDB0-C6D6-4C51-8A9F-988EEF6F5969}" type="pres">
      <dgm:prSet presAssocID="{D4E13E67-82C7-4D88-A238-C6DB93360DB7}" presName="hierChild7" presStyleCnt="0"/>
      <dgm:spPr/>
    </dgm:pt>
  </dgm:ptLst>
  <dgm:cxnLst>
    <dgm:cxn modelId="{2AF2F66A-6299-4DE9-8501-8007582A5B9B}" type="presOf" srcId="{D4E13E67-82C7-4D88-A238-C6DB93360DB7}" destId="{635879D6-381A-4026-BC96-CB917F1241E9}" srcOrd="0" destOrd="0" presId="urn:microsoft.com/office/officeart/2008/layout/HalfCircleOrganizationChart"/>
    <dgm:cxn modelId="{7F73D82C-3D36-4DA8-B96B-C09A08A75F4C}" type="presOf" srcId="{D4E13E67-82C7-4D88-A238-C6DB93360DB7}" destId="{68FDFCD6-D945-44DA-922B-B8EB4D54F67A}" srcOrd="1" destOrd="0" presId="urn:microsoft.com/office/officeart/2008/layout/HalfCircleOrganizationChart"/>
    <dgm:cxn modelId="{087C69C1-8FC7-448E-BD42-230011416310}" srcId="{4C43BCA2-C69E-48D5-880C-71B2FC1C68CC}" destId="{D4E13E67-82C7-4D88-A238-C6DB93360DB7}" srcOrd="0" destOrd="0" parTransId="{8EB79D9E-B6E1-460B-A5DD-338EF55F3ABD}" sibTransId="{02C6BAE9-92EF-40E7-9AC7-B14A1735A4B5}"/>
    <dgm:cxn modelId="{63825CDB-EDC2-4211-AF7E-ADA3A80B2A58}" type="presOf" srcId="{CFAC6094-F689-444C-8B0B-20F945B520BD}" destId="{F18FEAB1-2EBE-4246-BA13-5ADE266923D5}" srcOrd="0" destOrd="0" presId="urn:microsoft.com/office/officeart/2008/layout/HalfCircleOrganizationChart"/>
    <dgm:cxn modelId="{751ABEFF-A490-416C-9935-E19DC288CDB7}" type="presOf" srcId="{F418331A-3EAB-45A0-B33D-ABFE71D879F8}" destId="{F1B01DB7-1215-4E2C-931D-27229CDAE9DC}" srcOrd="0" destOrd="0" presId="urn:microsoft.com/office/officeart/2008/layout/HalfCircleOrganizationChart"/>
    <dgm:cxn modelId="{4343C905-E1B1-4C7E-9A58-4B1AF132CFF9}" type="presOf" srcId="{4C43BCA2-C69E-48D5-880C-71B2FC1C68CC}" destId="{EE8379CB-884D-4F36-B9DB-74EB92B9201C}" srcOrd="0" destOrd="0" presId="urn:microsoft.com/office/officeart/2008/layout/HalfCircleOrganizationChart"/>
    <dgm:cxn modelId="{423389F4-7726-4E1E-A26F-144C7999C086}" type="presOf" srcId="{CFAC6094-F689-444C-8B0B-20F945B520BD}" destId="{DEB57E99-4BBA-481B-BBEF-F4E326067E59}" srcOrd="1" destOrd="0" presId="urn:microsoft.com/office/officeart/2008/layout/HalfCircleOrganizationChart"/>
    <dgm:cxn modelId="{FD8DBD65-2A4C-494A-9909-9A207FCC863C}" type="presOf" srcId="{4C43BCA2-C69E-48D5-880C-71B2FC1C68CC}" destId="{C92321A3-39BF-482E-A3C3-AD9FE7F5CD14}" srcOrd="1" destOrd="0" presId="urn:microsoft.com/office/officeart/2008/layout/HalfCircleOrganizationChart"/>
    <dgm:cxn modelId="{F3544FBC-30A6-4BFD-B638-F874AC975806}" type="presOf" srcId="{62AD4CB0-EFFB-4CFA-9B84-2ABE04F7D501}" destId="{00851F22-BE35-4A1C-865D-2B6CCE553486}" srcOrd="1" destOrd="0" presId="urn:microsoft.com/office/officeart/2008/layout/HalfCircleOrganizationChart"/>
    <dgm:cxn modelId="{92550B4E-C19D-4A87-ACD1-C594A6B771D5}" srcId="{4C43BCA2-C69E-48D5-880C-71B2FC1C68CC}" destId="{CFAC6094-F689-444C-8B0B-20F945B520BD}" srcOrd="2" destOrd="0" parTransId="{D3F810D4-BC8E-4AF5-B497-F97CC5E03A76}" sibTransId="{10A0302F-6F57-4BF9-9517-835359B58D1C}"/>
    <dgm:cxn modelId="{28AD2674-0C59-4C8E-BD37-7695175206BE}" type="presOf" srcId="{75B3ACAC-BD6C-4C92-A86E-A69CE26B66C3}" destId="{6D2195EE-D7A7-4E52-A2FE-4AEB5A440B1D}" srcOrd="0" destOrd="0" presId="urn:microsoft.com/office/officeart/2008/layout/HalfCircleOrganizationChart"/>
    <dgm:cxn modelId="{1D2C519D-797A-430E-A337-355913391798}" type="presOf" srcId="{8EB79D9E-B6E1-460B-A5DD-338EF55F3ABD}" destId="{64497067-B7EE-4B8F-900A-15441F43BF90}" srcOrd="0" destOrd="0" presId="urn:microsoft.com/office/officeart/2008/layout/HalfCircleOrganizationChart"/>
    <dgm:cxn modelId="{BBEA8457-6EDD-4558-878A-C14B6BFADB6C}" srcId="{4C43BCA2-C69E-48D5-880C-71B2FC1C68CC}" destId="{62AD4CB0-EFFB-4CFA-9B84-2ABE04F7D501}" srcOrd="1" destOrd="0" parTransId="{F418331A-3EAB-45A0-B33D-ABFE71D879F8}" sibTransId="{3BB1220C-7558-4A37-BEC8-0AC7F092BC5B}"/>
    <dgm:cxn modelId="{D7B93827-68E0-48B5-95A9-9042B3CB727C}" type="presOf" srcId="{62AD4CB0-EFFB-4CFA-9B84-2ABE04F7D501}" destId="{D92A4D80-527F-4BA0-B607-8B8DA9E9E281}" srcOrd="0" destOrd="0" presId="urn:microsoft.com/office/officeart/2008/layout/HalfCircleOrganizationChart"/>
    <dgm:cxn modelId="{90B2C520-BF8C-4AB9-9F9A-0BD847B94F2F}" type="presOf" srcId="{D3F810D4-BC8E-4AF5-B497-F97CC5E03A76}" destId="{ADB29B57-164E-4BA2-97E2-4318DAC05B05}" srcOrd="0" destOrd="0" presId="urn:microsoft.com/office/officeart/2008/layout/HalfCircleOrganizationChart"/>
    <dgm:cxn modelId="{23BD4C17-EABA-45FB-A8FA-0F2B19602DA3}" srcId="{75B3ACAC-BD6C-4C92-A86E-A69CE26B66C3}" destId="{4C43BCA2-C69E-48D5-880C-71B2FC1C68CC}" srcOrd="0" destOrd="0" parTransId="{6F28FC3F-0E06-40E8-B15D-280D627FC8DF}" sibTransId="{50521AC6-76DB-4FAA-86E6-5279D907AC86}"/>
    <dgm:cxn modelId="{A5709293-2F40-4742-8A48-9396EBA7CC93}" type="presParOf" srcId="{6D2195EE-D7A7-4E52-A2FE-4AEB5A440B1D}" destId="{5E580A52-112B-472E-B68A-83B225855F4B}" srcOrd="0" destOrd="0" presId="urn:microsoft.com/office/officeart/2008/layout/HalfCircleOrganizationChart"/>
    <dgm:cxn modelId="{A406BEAE-1413-4EB9-AB85-020D98DE1A14}" type="presParOf" srcId="{5E580A52-112B-472E-B68A-83B225855F4B}" destId="{DC7D8599-AB37-40CE-B0E4-A862E085958A}" srcOrd="0" destOrd="0" presId="urn:microsoft.com/office/officeart/2008/layout/HalfCircleOrganizationChart"/>
    <dgm:cxn modelId="{5C29FE2C-9729-4194-AE74-D06FAC5A1CC0}" type="presParOf" srcId="{DC7D8599-AB37-40CE-B0E4-A862E085958A}" destId="{EE8379CB-884D-4F36-B9DB-74EB92B9201C}" srcOrd="0" destOrd="0" presId="urn:microsoft.com/office/officeart/2008/layout/HalfCircleOrganizationChart"/>
    <dgm:cxn modelId="{B9121659-E467-4FDE-9A23-D0E011314C17}" type="presParOf" srcId="{DC7D8599-AB37-40CE-B0E4-A862E085958A}" destId="{EE4E9045-7E4B-46A9-A317-A47420974CEF}" srcOrd="1" destOrd="0" presId="urn:microsoft.com/office/officeart/2008/layout/HalfCircleOrganizationChart"/>
    <dgm:cxn modelId="{EC12D2BD-8718-4631-8CD9-7E42C00E52DE}" type="presParOf" srcId="{DC7D8599-AB37-40CE-B0E4-A862E085958A}" destId="{579ED7A9-254E-48CC-BC55-5DC3C152BF37}" srcOrd="2" destOrd="0" presId="urn:microsoft.com/office/officeart/2008/layout/HalfCircleOrganizationChart"/>
    <dgm:cxn modelId="{F8C15067-BDD9-45A1-882A-397A4365BF28}" type="presParOf" srcId="{DC7D8599-AB37-40CE-B0E4-A862E085958A}" destId="{C92321A3-39BF-482E-A3C3-AD9FE7F5CD14}" srcOrd="3" destOrd="0" presId="urn:microsoft.com/office/officeart/2008/layout/HalfCircleOrganizationChart"/>
    <dgm:cxn modelId="{AA7C50AD-DD0F-4793-A96E-83A06F070198}" type="presParOf" srcId="{5E580A52-112B-472E-B68A-83B225855F4B}" destId="{6EAF3EE0-4238-424C-A3DF-7D29C557A083}" srcOrd="1" destOrd="0" presId="urn:microsoft.com/office/officeart/2008/layout/HalfCircleOrganizationChart"/>
    <dgm:cxn modelId="{A54C9074-875C-470C-9136-0E6C02CA94CE}" type="presParOf" srcId="{6EAF3EE0-4238-424C-A3DF-7D29C557A083}" destId="{F1B01DB7-1215-4E2C-931D-27229CDAE9DC}" srcOrd="0" destOrd="0" presId="urn:microsoft.com/office/officeart/2008/layout/HalfCircleOrganizationChart"/>
    <dgm:cxn modelId="{191E5A0E-CE73-44F9-BCB8-3C36D1B0F8B0}" type="presParOf" srcId="{6EAF3EE0-4238-424C-A3DF-7D29C557A083}" destId="{FC344B7E-9C7B-45F2-B054-D303BD59A9A6}" srcOrd="1" destOrd="0" presId="urn:microsoft.com/office/officeart/2008/layout/HalfCircleOrganizationChart"/>
    <dgm:cxn modelId="{06285514-0AE2-43D7-978C-8754AEEC695F}" type="presParOf" srcId="{FC344B7E-9C7B-45F2-B054-D303BD59A9A6}" destId="{67487721-F041-421B-B868-76A304A26DAF}" srcOrd="0" destOrd="0" presId="urn:microsoft.com/office/officeart/2008/layout/HalfCircleOrganizationChart"/>
    <dgm:cxn modelId="{7881FC2F-258E-4B50-A5CD-2A1AC00287DC}" type="presParOf" srcId="{67487721-F041-421B-B868-76A304A26DAF}" destId="{D92A4D80-527F-4BA0-B607-8B8DA9E9E281}" srcOrd="0" destOrd="0" presId="urn:microsoft.com/office/officeart/2008/layout/HalfCircleOrganizationChart"/>
    <dgm:cxn modelId="{56588CD4-6DD3-43CF-B24B-7B48E77B0418}" type="presParOf" srcId="{67487721-F041-421B-B868-76A304A26DAF}" destId="{F7FA68F1-6B5D-4975-A352-BBBD595B2EAC}" srcOrd="1" destOrd="0" presId="urn:microsoft.com/office/officeart/2008/layout/HalfCircleOrganizationChart"/>
    <dgm:cxn modelId="{955D4D81-454A-4A31-91EB-DC20D119839A}" type="presParOf" srcId="{67487721-F041-421B-B868-76A304A26DAF}" destId="{2A04FE63-65E5-479B-9AEC-946D543541BF}" srcOrd="2" destOrd="0" presId="urn:microsoft.com/office/officeart/2008/layout/HalfCircleOrganizationChart"/>
    <dgm:cxn modelId="{1A223664-19A5-441B-A9AB-15C4CE1F5AF3}" type="presParOf" srcId="{67487721-F041-421B-B868-76A304A26DAF}" destId="{00851F22-BE35-4A1C-865D-2B6CCE553486}" srcOrd="3" destOrd="0" presId="urn:microsoft.com/office/officeart/2008/layout/HalfCircleOrganizationChart"/>
    <dgm:cxn modelId="{F013506E-CD08-40D0-A070-D0F0B77C1E95}" type="presParOf" srcId="{FC344B7E-9C7B-45F2-B054-D303BD59A9A6}" destId="{F15F6CD1-DD6B-4CF7-92B4-F58A540BA42B}" srcOrd="1" destOrd="0" presId="urn:microsoft.com/office/officeart/2008/layout/HalfCircleOrganizationChart"/>
    <dgm:cxn modelId="{411F5CD8-5200-4A60-A282-8A3E4B5800AF}" type="presParOf" srcId="{FC344B7E-9C7B-45F2-B054-D303BD59A9A6}" destId="{2B1068DF-3076-4200-8094-CB79DAA03A94}" srcOrd="2" destOrd="0" presId="urn:microsoft.com/office/officeart/2008/layout/HalfCircleOrganizationChart"/>
    <dgm:cxn modelId="{1F301857-342C-4CB0-9F61-1DBBF6766A60}" type="presParOf" srcId="{6EAF3EE0-4238-424C-A3DF-7D29C557A083}" destId="{ADB29B57-164E-4BA2-97E2-4318DAC05B05}" srcOrd="2" destOrd="0" presId="urn:microsoft.com/office/officeart/2008/layout/HalfCircleOrganizationChart"/>
    <dgm:cxn modelId="{EDB9E74C-DDF5-4D3C-88AD-4514B503CC81}" type="presParOf" srcId="{6EAF3EE0-4238-424C-A3DF-7D29C557A083}" destId="{20CC2542-7C01-44ED-B10B-85DC294B7C55}" srcOrd="3" destOrd="0" presId="urn:microsoft.com/office/officeart/2008/layout/HalfCircleOrganizationChart"/>
    <dgm:cxn modelId="{D8334FAE-34CF-4BFF-85B3-BAF00EEB1074}" type="presParOf" srcId="{20CC2542-7C01-44ED-B10B-85DC294B7C55}" destId="{681BA554-068E-40C1-908F-88E4D28F5F58}" srcOrd="0" destOrd="0" presId="urn:microsoft.com/office/officeart/2008/layout/HalfCircleOrganizationChart"/>
    <dgm:cxn modelId="{D428F962-99BD-444B-93AB-9FBF9C780F9D}" type="presParOf" srcId="{681BA554-068E-40C1-908F-88E4D28F5F58}" destId="{F18FEAB1-2EBE-4246-BA13-5ADE266923D5}" srcOrd="0" destOrd="0" presId="urn:microsoft.com/office/officeart/2008/layout/HalfCircleOrganizationChart"/>
    <dgm:cxn modelId="{4FD77FA9-489A-4CF6-AC96-1E1E4917DD09}" type="presParOf" srcId="{681BA554-068E-40C1-908F-88E4D28F5F58}" destId="{A7BC49D2-92CC-431C-BA35-3396E994A210}" srcOrd="1" destOrd="0" presId="urn:microsoft.com/office/officeart/2008/layout/HalfCircleOrganizationChart"/>
    <dgm:cxn modelId="{8E815947-5ED6-49D4-B082-590CEE6145EF}" type="presParOf" srcId="{681BA554-068E-40C1-908F-88E4D28F5F58}" destId="{AEEF4126-113D-4889-9527-FC934B129EF6}" srcOrd="2" destOrd="0" presId="urn:microsoft.com/office/officeart/2008/layout/HalfCircleOrganizationChart"/>
    <dgm:cxn modelId="{C2C4015B-3AF6-4B9C-8CB1-27F13F5DE0A6}" type="presParOf" srcId="{681BA554-068E-40C1-908F-88E4D28F5F58}" destId="{DEB57E99-4BBA-481B-BBEF-F4E326067E59}" srcOrd="3" destOrd="0" presId="urn:microsoft.com/office/officeart/2008/layout/HalfCircleOrganizationChart"/>
    <dgm:cxn modelId="{B63503CE-9E98-495C-90BE-A373A81B6F83}" type="presParOf" srcId="{20CC2542-7C01-44ED-B10B-85DC294B7C55}" destId="{9A303D34-726A-41A7-9631-7221F9F607E6}" srcOrd="1" destOrd="0" presId="urn:microsoft.com/office/officeart/2008/layout/HalfCircleOrganizationChart"/>
    <dgm:cxn modelId="{E2AB3EEB-85EA-4A73-90A3-D1E265D0B062}" type="presParOf" srcId="{20CC2542-7C01-44ED-B10B-85DC294B7C55}" destId="{DDBAB33F-5767-4F6E-A446-32015676EF2C}" srcOrd="2" destOrd="0" presId="urn:microsoft.com/office/officeart/2008/layout/HalfCircleOrganizationChart"/>
    <dgm:cxn modelId="{CC55F457-144A-4EA9-B078-D2B17BB65DB8}" type="presParOf" srcId="{5E580A52-112B-472E-B68A-83B225855F4B}" destId="{B268EC0E-C0B1-4E13-A152-4F9949C88C59}" srcOrd="2" destOrd="0" presId="urn:microsoft.com/office/officeart/2008/layout/HalfCircleOrganizationChart"/>
    <dgm:cxn modelId="{3C43EF9E-5284-4FD3-AF74-5582D3E0E7C4}" type="presParOf" srcId="{B268EC0E-C0B1-4E13-A152-4F9949C88C59}" destId="{64497067-B7EE-4B8F-900A-15441F43BF90}" srcOrd="0" destOrd="0" presId="urn:microsoft.com/office/officeart/2008/layout/HalfCircleOrganizationChart"/>
    <dgm:cxn modelId="{AD4828B2-65D0-46A9-8E20-BA8480D55463}" type="presParOf" srcId="{B268EC0E-C0B1-4E13-A152-4F9949C88C59}" destId="{2FDC6805-19FE-45AB-B8C9-662DCAD862C3}" srcOrd="1" destOrd="0" presId="urn:microsoft.com/office/officeart/2008/layout/HalfCircleOrganizationChart"/>
    <dgm:cxn modelId="{2E084014-A53D-4603-95C2-68989C0C8962}" type="presParOf" srcId="{2FDC6805-19FE-45AB-B8C9-662DCAD862C3}" destId="{933A9C79-0C0F-4CB5-9214-B42FF619E6B9}" srcOrd="0" destOrd="0" presId="urn:microsoft.com/office/officeart/2008/layout/HalfCircleOrganizationChart"/>
    <dgm:cxn modelId="{FF26F836-812D-4871-BAC7-77E0AD7ED155}" type="presParOf" srcId="{933A9C79-0C0F-4CB5-9214-B42FF619E6B9}" destId="{635879D6-381A-4026-BC96-CB917F1241E9}" srcOrd="0" destOrd="0" presId="urn:microsoft.com/office/officeart/2008/layout/HalfCircleOrganizationChart"/>
    <dgm:cxn modelId="{CD32D96E-6A61-4CD8-AC05-565400D9D218}" type="presParOf" srcId="{933A9C79-0C0F-4CB5-9214-B42FF619E6B9}" destId="{6B3DE9C9-0D67-47E8-8F95-E262696C01B2}" srcOrd="1" destOrd="0" presId="urn:microsoft.com/office/officeart/2008/layout/HalfCircleOrganizationChart"/>
    <dgm:cxn modelId="{2CA6A88C-9749-47BC-83C1-92680241F12B}" type="presParOf" srcId="{933A9C79-0C0F-4CB5-9214-B42FF619E6B9}" destId="{DF2DE0D2-FDC5-4F05-915C-5E79D9DB280D}" srcOrd="2" destOrd="0" presId="urn:microsoft.com/office/officeart/2008/layout/HalfCircleOrganizationChart"/>
    <dgm:cxn modelId="{FF043A8D-E0D0-4A24-BDA4-FBAF02AF4465}" type="presParOf" srcId="{933A9C79-0C0F-4CB5-9214-B42FF619E6B9}" destId="{68FDFCD6-D945-44DA-922B-B8EB4D54F67A}" srcOrd="3" destOrd="0" presId="urn:microsoft.com/office/officeart/2008/layout/HalfCircleOrganizationChart"/>
    <dgm:cxn modelId="{9CA44D28-CE5E-41C2-8CB2-F464B059913E}" type="presParOf" srcId="{2FDC6805-19FE-45AB-B8C9-662DCAD862C3}" destId="{AB122FC0-77AC-42AB-B807-49CB0312C619}" srcOrd="1" destOrd="0" presId="urn:microsoft.com/office/officeart/2008/layout/HalfCircleOrganizationChart"/>
    <dgm:cxn modelId="{2C71A0FE-3391-44BB-A946-23CFB83F7C46}" type="presParOf" srcId="{2FDC6805-19FE-45AB-B8C9-662DCAD862C3}" destId="{4993DDB0-C6D6-4C51-8A9F-988EEF6F5969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DE3B3-4EEE-416A-9092-D9F0B5417CE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5729C-D553-4F6B-BBA5-5C4F76B306CB}">
      <dgm:prSet phldrT="[Текст]" custT="1"/>
      <dgm:spPr/>
      <dgm:t>
        <a:bodyPr/>
        <a:lstStyle/>
        <a:p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Уровень концентрации производства характеризуется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4F959-265A-41C1-BC81-8D0FFC4934F7}" type="parTrans" cxnId="{F8357239-76E3-4CB5-880E-1A7398516652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5A31C-5A92-4719-9EE9-F239E0E15C18}" type="sibTrans" cxnId="{F8357239-76E3-4CB5-880E-1A7398516652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9DE9B-722F-4DCF-8621-956524966D5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ролью монополий и транснациональных корпораций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1CADF-B00D-4CC3-A6E3-2A35A12D480C}" type="parTrans" cxnId="{73AF3F58-F27A-42C5-B75F-FF5C6C6B233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AA0A2-A9BE-4A3B-9F35-F9DEE75DE4BF}" type="sibTrans" cxnId="{73AF3F58-F27A-42C5-B75F-FF5C6C6B233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799A2-CB64-468A-B7AA-246B5068240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местом национальных монополий в мировой иерархии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4EEFE-BF38-4FA0-B197-300714D40541}" type="parTrans" cxnId="{FCC6293A-089D-43F6-8184-A5C9ECDF4E4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88B3A-58BC-422B-A039-2EB0198CDBC2}" type="sibTrans" cxnId="{FCC6293A-089D-43F6-8184-A5C9ECDF4E4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DC5BF-DE42-4721-AC4B-9336811838D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долей крупных, средних и мелких предприятий в ВНП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53767-A381-4D0E-A035-88618FE079E7}" type="sibTrans" cxnId="{1595FB3B-D5C7-418C-A2F5-DF51CAF384B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42D35-9633-42D4-8245-BB39F41F6A12}" type="parTrans" cxnId="{1595FB3B-D5C7-418C-A2F5-DF51CAF384B6}">
      <dgm:prSet/>
      <dgm:spPr>
        <a:solidFill>
          <a:schemeClr val="bg1"/>
        </a:solidFill>
      </dgm:spPr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4B02C-06B5-42D6-88B8-D26F18E0D30D}" type="pres">
      <dgm:prSet presAssocID="{F49DE3B3-4EEE-416A-9092-D9F0B5417CE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4CC7BA-7F08-4CBA-AC5B-8A17C149418C}" type="pres">
      <dgm:prSet presAssocID="{2585729C-D553-4F6B-BBA5-5C4F76B306CB}" presName="hierRoot1" presStyleCnt="0">
        <dgm:presLayoutVars>
          <dgm:hierBranch val="init"/>
        </dgm:presLayoutVars>
      </dgm:prSet>
      <dgm:spPr/>
    </dgm:pt>
    <dgm:pt modelId="{3EBEC80E-A5EA-487F-9705-73C52701B39C}" type="pres">
      <dgm:prSet presAssocID="{2585729C-D553-4F6B-BBA5-5C4F76B306CB}" presName="rootComposite1" presStyleCnt="0"/>
      <dgm:spPr/>
    </dgm:pt>
    <dgm:pt modelId="{840AE5D4-08CC-436E-8785-CCA1E29B11DD}" type="pres">
      <dgm:prSet presAssocID="{2585729C-D553-4F6B-BBA5-5C4F76B306C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275DD-1D96-4BC9-80A7-6BAE1BB70B9E}" type="pres">
      <dgm:prSet presAssocID="{2585729C-D553-4F6B-BBA5-5C4F76B306CB}" presName="topArc1" presStyleLbl="parChTrans1D1" presStyleIdx="0" presStyleCnt="8"/>
      <dgm:spPr/>
    </dgm:pt>
    <dgm:pt modelId="{2BF09486-C2A0-46A8-B446-3B79F894168C}" type="pres">
      <dgm:prSet presAssocID="{2585729C-D553-4F6B-BBA5-5C4F76B306CB}" presName="bottomArc1" presStyleLbl="parChTrans1D1" presStyleIdx="1" presStyleCnt="8"/>
      <dgm:spPr/>
    </dgm:pt>
    <dgm:pt modelId="{10035ED7-979B-47D7-8192-387316B1E1DD}" type="pres">
      <dgm:prSet presAssocID="{2585729C-D553-4F6B-BBA5-5C4F76B306CB}" presName="topConnNode1" presStyleLbl="node1" presStyleIdx="0" presStyleCnt="0"/>
      <dgm:spPr/>
      <dgm:t>
        <a:bodyPr/>
        <a:lstStyle/>
        <a:p>
          <a:endParaRPr lang="ru-RU"/>
        </a:p>
      </dgm:t>
    </dgm:pt>
    <dgm:pt modelId="{C615A454-DC2C-47A2-98FD-22899AA78E90}" type="pres">
      <dgm:prSet presAssocID="{2585729C-D553-4F6B-BBA5-5C4F76B306CB}" presName="hierChild2" presStyleCnt="0"/>
      <dgm:spPr/>
    </dgm:pt>
    <dgm:pt modelId="{C36B11EA-3FA5-415E-BC4B-F31BD1053B42}" type="pres">
      <dgm:prSet presAssocID="{49242D35-9633-42D4-8245-BB39F41F6A12}" presName="Name28" presStyleLbl="parChTrans1D2" presStyleIdx="0" presStyleCnt="3"/>
      <dgm:spPr/>
      <dgm:t>
        <a:bodyPr/>
        <a:lstStyle/>
        <a:p>
          <a:endParaRPr lang="ru-RU"/>
        </a:p>
      </dgm:t>
    </dgm:pt>
    <dgm:pt modelId="{1206EC0E-9C58-4630-9D2A-6573ED10273C}" type="pres">
      <dgm:prSet presAssocID="{92FDC5BF-DE42-4721-AC4B-9336811838D1}" presName="hierRoot2" presStyleCnt="0">
        <dgm:presLayoutVars>
          <dgm:hierBranch val="init"/>
        </dgm:presLayoutVars>
      </dgm:prSet>
      <dgm:spPr/>
    </dgm:pt>
    <dgm:pt modelId="{FF5BFF3C-11AA-4CED-87F2-41AADF375A2D}" type="pres">
      <dgm:prSet presAssocID="{92FDC5BF-DE42-4721-AC4B-9336811838D1}" presName="rootComposite2" presStyleCnt="0"/>
      <dgm:spPr/>
    </dgm:pt>
    <dgm:pt modelId="{1C20F346-BC4E-4D0C-B3EE-4F83C2D3BCD1}" type="pres">
      <dgm:prSet presAssocID="{92FDC5BF-DE42-4721-AC4B-9336811838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E46EF-AFCE-406B-AA62-CD3326B862DF}" type="pres">
      <dgm:prSet presAssocID="{92FDC5BF-DE42-4721-AC4B-9336811838D1}" presName="topArc2" presStyleLbl="parChTrans1D1" presStyleIdx="2" presStyleCnt="8"/>
      <dgm:spPr/>
    </dgm:pt>
    <dgm:pt modelId="{E835D3D3-5FD7-4E2D-B0C6-E31FFC0C3B74}" type="pres">
      <dgm:prSet presAssocID="{92FDC5BF-DE42-4721-AC4B-9336811838D1}" presName="bottomArc2" presStyleLbl="parChTrans1D1" presStyleIdx="3" presStyleCnt="8"/>
      <dgm:spPr/>
    </dgm:pt>
    <dgm:pt modelId="{2AD0977A-C258-4A43-8FC5-6EBA108092B3}" type="pres">
      <dgm:prSet presAssocID="{92FDC5BF-DE42-4721-AC4B-9336811838D1}" presName="topConnNode2" presStyleLbl="node2" presStyleIdx="0" presStyleCnt="0"/>
      <dgm:spPr/>
      <dgm:t>
        <a:bodyPr/>
        <a:lstStyle/>
        <a:p>
          <a:endParaRPr lang="ru-RU"/>
        </a:p>
      </dgm:t>
    </dgm:pt>
    <dgm:pt modelId="{6E5E68FE-B33A-4469-91F2-D614BEBF9892}" type="pres">
      <dgm:prSet presAssocID="{92FDC5BF-DE42-4721-AC4B-9336811838D1}" presName="hierChild4" presStyleCnt="0"/>
      <dgm:spPr/>
    </dgm:pt>
    <dgm:pt modelId="{096909AE-1BEF-4F0C-A825-E9C0983A9D5F}" type="pres">
      <dgm:prSet presAssocID="{92FDC5BF-DE42-4721-AC4B-9336811838D1}" presName="hierChild5" presStyleCnt="0"/>
      <dgm:spPr/>
    </dgm:pt>
    <dgm:pt modelId="{F0A07F9C-C10A-4DEF-9635-5092C867C517}" type="pres">
      <dgm:prSet presAssocID="{2F51CADF-B00D-4CC3-A6E3-2A35A12D480C}" presName="Name28" presStyleLbl="parChTrans1D2" presStyleIdx="1" presStyleCnt="3"/>
      <dgm:spPr/>
      <dgm:t>
        <a:bodyPr/>
        <a:lstStyle/>
        <a:p>
          <a:endParaRPr lang="ru-RU"/>
        </a:p>
      </dgm:t>
    </dgm:pt>
    <dgm:pt modelId="{98E7C044-1B25-44CA-9B75-42EC3FE648E0}" type="pres">
      <dgm:prSet presAssocID="{7E59DE9B-722F-4DCF-8621-956524966D5C}" presName="hierRoot2" presStyleCnt="0">
        <dgm:presLayoutVars>
          <dgm:hierBranch val="init"/>
        </dgm:presLayoutVars>
      </dgm:prSet>
      <dgm:spPr/>
    </dgm:pt>
    <dgm:pt modelId="{D447E1F7-C34F-4F77-8AB5-AD708A15AB3D}" type="pres">
      <dgm:prSet presAssocID="{7E59DE9B-722F-4DCF-8621-956524966D5C}" presName="rootComposite2" presStyleCnt="0"/>
      <dgm:spPr/>
    </dgm:pt>
    <dgm:pt modelId="{761BA6A9-2E4B-400C-A281-98CF9B3F0CEE}" type="pres">
      <dgm:prSet presAssocID="{7E59DE9B-722F-4DCF-8621-956524966D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5A5836-0D2A-41C0-8D48-C2E2D770B6B3}" type="pres">
      <dgm:prSet presAssocID="{7E59DE9B-722F-4DCF-8621-956524966D5C}" presName="topArc2" presStyleLbl="parChTrans1D1" presStyleIdx="4" presStyleCnt="8"/>
      <dgm:spPr/>
    </dgm:pt>
    <dgm:pt modelId="{A92424A3-4A22-4C7E-A97A-0E90A979BC7C}" type="pres">
      <dgm:prSet presAssocID="{7E59DE9B-722F-4DCF-8621-956524966D5C}" presName="bottomArc2" presStyleLbl="parChTrans1D1" presStyleIdx="5" presStyleCnt="8"/>
      <dgm:spPr/>
    </dgm:pt>
    <dgm:pt modelId="{9417597B-3B0A-4684-9E21-C00528094432}" type="pres">
      <dgm:prSet presAssocID="{7E59DE9B-722F-4DCF-8621-956524966D5C}" presName="topConnNode2" presStyleLbl="node2" presStyleIdx="0" presStyleCnt="0"/>
      <dgm:spPr/>
      <dgm:t>
        <a:bodyPr/>
        <a:lstStyle/>
        <a:p>
          <a:endParaRPr lang="ru-RU"/>
        </a:p>
      </dgm:t>
    </dgm:pt>
    <dgm:pt modelId="{DAF2849F-3F79-4E5C-9324-425725B90E41}" type="pres">
      <dgm:prSet presAssocID="{7E59DE9B-722F-4DCF-8621-956524966D5C}" presName="hierChild4" presStyleCnt="0"/>
      <dgm:spPr/>
    </dgm:pt>
    <dgm:pt modelId="{21548787-5301-473F-ABEC-006C2BF2127D}" type="pres">
      <dgm:prSet presAssocID="{7E59DE9B-722F-4DCF-8621-956524966D5C}" presName="hierChild5" presStyleCnt="0"/>
      <dgm:spPr/>
    </dgm:pt>
    <dgm:pt modelId="{99587303-63E3-41F3-9372-A5E6D3063354}" type="pres">
      <dgm:prSet presAssocID="{EED4EEFE-BF38-4FA0-B197-300714D40541}" presName="Name28" presStyleLbl="parChTrans1D2" presStyleIdx="2" presStyleCnt="3"/>
      <dgm:spPr/>
      <dgm:t>
        <a:bodyPr/>
        <a:lstStyle/>
        <a:p>
          <a:endParaRPr lang="ru-RU"/>
        </a:p>
      </dgm:t>
    </dgm:pt>
    <dgm:pt modelId="{FD2D6D7C-40E8-4FCF-8150-330EE1FE2ED0}" type="pres">
      <dgm:prSet presAssocID="{58F799A2-CB64-468A-B7AA-246B50682409}" presName="hierRoot2" presStyleCnt="0">
        <dgm:presLayoutVars>
          <dgm:hierBranch val="init"/>
        </dgm:presLayoutVars>
      </dgm:prSet>
      <dgm:spPr/>
    </dgm:pt>
    <dgm:pt modelId="{CEE593F9-0284-4765-A89C-98A836DF78E6}" type="pres">
      <dgm:prSet presAssocID="{58F799A2-CB64-468A-B7AA-246B50682409}" presName="rootComposite2" presStyleCnt="0"/>
      <dgm:spPr/>
    </dgm:pt>
    <dgm:pt modelId="{E66A7197-E4A7-48CF-B609-2E03B5705145}" type="pres">
      <dgm:prSet presAssocID="{58F799A2-CB64-468A-B7AA-246B5068240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C5FDC-60F5-43FC-9C5B-D3CDB330C316}" type="pres">
      <dgm:prSet presAssocID="{58F799A2-CB64-468A-B7AA-246B50682409}" presName="topArc2" presStyleLbl="parChTrans1D1" presStyleIdx="6" presStyleCnt="8"/>
      <dgm:spPr/>
    </dgm:pt>
    <dgm:pt modelId="{AEB9049F-241F-41E7-AEE6-47BD3153B95B}" type="pres">
      <dgm:prSet presAssocID="{58F799A2-CB64-468A-B7AA-246B50682409}" presName="bottomArc2" presStyleLbl="parChTrans1D1" presStyleIdx="7" presStyleCnt="8"/>
      <dgm:spPr/>
    </dgm:pt>
    <dgm:pt modelId="{69129C7E-ADEC-4E57-86D8-5CCC73009AA1}" type="pres">
      <dgm:prSet presAssocID="{58F799A2-CB64-468A-B7AA-246B50682409}" presName="topConnNode2" presStyleLbl="node2" presStyleIdx="0" presStyleCnt="0"/>
      <dgm:spPr/>
      <dgm:t>
        <a:bodyPr/>
        <a:lstStyle/>
        <a:p>
          <a:endParaRPr lang="ru-RU"/>
        </a:p>
      </dgm:t>
    </dgm:pt>
    <dgm:pt modelId="{205539C2-52A3-4EB9-9100-BCD8093DD3B1}" type="pres">
      <dgm:prSet presAssocID="{58F799A2-CB64-468A-B7AA-246B50682409}" presName="hierChild4" presStyleCnt="0"/>
      <dgm:spPr/>
    </dgm:pt>
    <dgm:pt modelId="{51FDC384-1DEC-4839-B918-A800F9C73F29}" type="pres">
      <dgm:prSet presAssocID="{58F799A2-CB64-468A-B7AA-246B50682409}" presName="hierChild5" presStyleCnt="0"/>
      <dgm:spPr/>
    </dgm:pt>
    <dgm:pt modelId="{03446E4D-182F-4B12-9C1C-F8D3DEA2FE86}" type="pres">
      <dgm:prSet presAssocID="{2585729C-D553-4F6B-BBA5-5C4F76B306CB}" presName="hierChild3" presStyleCnt="0"/>
      <dgm:spPr/>
    </dgm:pt>
  </dgm:ptLst>
  <dgm:cxnLst>
    <dgm:cxn modelId="{047E4E9D-D78D-4E0D-BC91-2391908B7B0C}" type="presOf" srcId="{2F51CADF-B00D-4CC3-A6E3-2A35A12D480C}" destId="{F0A07F9C-C10A-4DEF-9635-5092C867C517}" srcOrd="0" destOrd="0" presId="urn:microsoft.com/office/officeart/2008/layout/HalfCircleOrganizationChart"/>
    <dgm:cxn modelId="{85F7B48F-D453-4F47-A248-7EC20A015DCC}" type="presOf" srcId="{F49DE3B3-4EEE-416A-9092-D9F0B5417CE2}" destId="{11B4B02C-06B5-42D6-88B8-D26F18E0D30D}" srcOrd="0" destOrd="0" presId="urn:microsoft.com/office/officeart/2008/layout/HalfCircleOrganizationChart"/>
    <dgm:cxn modelId="{C345AA01-8D85-42DA-B243-1452EFF21DD8}" type="presOf" srcId="{58F799A2-CB64-468A-B7AA-246B50682409}" destId="{E66A7197-E4A7-48CF-B609-2E03B5705145}" srcOrd="0" destOrd="0" presId="urn:microsoft.com/office/officeart/2008/layout/HalfCircleOrganizationChart"/>
    <dgm:cxn modelId="{A9605E98-042E-4CF2-96D6-C2848E88706C}" type="presOf" srcId="{7E59DE9B-722F-4DCF-8621-956524966D5C}" destId="{761BA6A9-2E4B-400C-A281-98CF9B3F0CEE}" srcOrd="0" destOrd="0" presId="urn:microsoft.com/office/officeart/2008/layout/HalfCircleOrganizationChart"/>
    <dgm:cxn modelId="{1595FB3B-D5C7-418C-A2F5-DF51CAF384B6}" srcId="{2585729C-D553-4F6B-BBA5-5C4F76B306CB}" destId="{92FDC5BF-DE42-4721-AC4B-9336811838D1}" srcOrd="0" destOrd="0" parTransId="{49242D35-9633-42D4-8245-BB39F41F6A12}" sibTransId="{8FF53767-A381-4D0E-A035-88618FE079E7}"/>
    <dgm:cxn modelId="{875DBC11-2D1A-4711-9847-F729175C72C0}" type="presOf" srcId="{2585729C-D553-4F6B-BBA5-5C4F76B306CB}" destId="{840AE5D4-08CC-436E-8785-CCA1E29B11DD}" srcOrd="0" destOrd="0" presId="urn:microsoft.com/office/officeart/2008/layout/HalfCircleOrganizationChart"/>
    <dgm:cxn modelId="{71674115-F6D7-42A0-924F-9598D4CA22DA}" type="presOf" srcId="{2585729C-D553-4F6B-BBA5-5C4F76B306CB}" destId="{10035ED7-979B-47D7-8192-387316B1E1DD}" srcOrd="1" destOrd="0" presId="urn:microsoft.com/office/officeart/2008/layout/HalfCircleOrganizationChart"/>
    <dgm:cxn modelId="{55AE47B6-A263-48A0-85D2-6D530E0BDA61}" type="presOf" srcId="{EED4EEFE-BF38-4FA0-B197-300714D40541}" destId="{99587303-63E3-41F3-9372-A5E6D3063354}" srcOrd="0" destOrd="0" presId="urn:microsoft.com/office/officeart/2008/layout/HalfCircleOrganizationChart"/>
    <dgm:cxn modelId="{85510F9E-DA55-4478-BA3D-A7DE463EABE5}" type="presOf" srcId="{92FDC5BF-DE42-4721-AC4B-9336811838D1}" destId="{1C20F346-BC4E-4D0C-B3EE-4F83C2D3BCD1}" srcOrd="0" destOrd="0" presId="urn:microsoft.com/office/officeart/2008/layout/HalfCircleOrganizationChart"/>
    <dgm:cxn modelId="{5C6B2AA2-D50D-49D7-A3D1-47A285911CEA}" type="presOf" srcId="{58F799A2-CB64-468A-B7AA-246B50682409}" destId="{69129C7E-ADEC-4E57-86D8-5CCC73009AA1}" srcOrd="1" destOrd="0" presId="urn:microsoft.com/office/officeart/2008/layout/HalfCircleOrganizationChart"/>
    <dgm:cxn modelId="{E44796A8-D199-473B-A802-5517D56BC726}" type="presOf" srcId="{92FDC5BF-DE42-4721-AC4B-9336811838D1}" destId="{2AD0977A-C258-4A43-8FC5-6EBA108092B3}" srcOrd="1" destOrd="0" presId="urn:microsoft.com/office/officeart/2008/layout/HalfCircleOrganizationChart"/>
    <dgm:cxn modelId="{F8357239-76E3-4CB5-880E-1A7398516652}" srcId="{F49DE3B3-4EEE-416A-9092-D9F0B5417CE2}" destId="{2585729C-D553-4F6B-BBA5-5C4F76B306CB}" srcOrd="0" destOrd="0" parTransId="{23D4F959-265A-41C1-BC81-8D0FFC4934F7}" sibTransId="{F9A5A31C-5A92-4719-9EE9-F239E0E15C18}"/>
    <dgm:cxn modelId="{73AF3F58-F27A-42C5-B75F-FF5C6C6B233E}" srcId="{2585729C-D553-4F6B-BBA5-5C4F76B306CB}" destId="{7E59DE9B-722F-4DCF-8621-956524966D5C}" srcOrd="1" destOrd="0" parTransId="{2F51CADF-B00D-4CC3-A6E3-2A35A12D480C}" sibTransId="{75FAA0A2-A9BE-4A3B-9F35-F9DEE75DE4BF}"/>
    <dgm:cxn modelId="{DCCC589A-F8F2-4A6B-9219-6663E87A4EEE}" type="presOf" srcId="{49242D35-9633-42D4-8245-BB39F41F6A12}" destId="{C36B11EA-3FA5-415E-BC4B-F31BD1053B42}" srcOrd="0" destOrd="0" presId="urn:microsoft.com/office/officeart/2008/layout/HalfCircleOrganizationChart"/>
    <dgm:cxn modelId="{FCC6293A-089D-43F6-8184-A5C9ECDF4E40}" srcId="{2585729C-D553-4F6B-BBA5-5C4F76B306CB}" destId="{58F799A2-CB64-468A-B7AA-246B50682409}" srcOrd="2" destOrd="0" parTransId="{EED4EEFE-BF38-4FA0-B197-300714D40541}" sibTransId="{FA588B3A-58BC-422B-A039-2EB0198CDBC2}"/>
    <dgm:cxn modelId="{65E411B5-B244-46A8-8E66-CB60A3C6611B}" type="presOf" srcId="{7E59DE9B-722F-4DCF-8621-956524966D5C}" destId="{9417597B-3B0A-4684-9E21-C00528094432}" srcOrd="1" destOrd="0" presId="urn:microsoft.com/office/officeart/2008/layout/HalfCircleOrganizationChart"/>
    <dgm:cxn modelId="{49FC0030-7FA2-4DDE-9E90-59C854B66A63}" type="presParOf" srcId="{11B4B02C-06B5-42D6-88B8-D26F18E0D30D}" destId="{694CC7BA-7F08-4CBA-AC5B-8A17C149418C}" srcOrd="0" destOrd="0" presId="urn:microsoft.com/office/officeart/2008/layout/HalfCircleOrganizationChart"/>
    <dgm:cxn modelId="{DC9E3A18-B397-41ED-AC56-D7F269320BB9}" type="presParOf" srcId="{694CC7BA-7F08-4CBA-AC5B-8A17C149418C}" destId="{3EBEC80E-A5EA-487F-9705-73C52701B39C}" srcOrd="0" destOrd="0" presId="urn:microsoft.com/office/officeart/2008/layout/HalfCircleOrganizationChart"/>
    <dgm:cxn modelId="{319FC609-EDDA-4B4E-9877-9AD7F4A422D5}" type="presParOf" srcId="{3EBEC80E-A5EA-487F-9705-73C52701B39C}" destId="{840AE5D4-08CC-436E-8785-CCA1E29B11DD}" srcOrd="0" destOrd="0" presId="urn:microsoft.com/office/officeart/2008/layout/HalfCircleOrganizationChart"/>
    <dgm:cxn modelId="{A94F01A8-FF82-4BA3-AC4B-46CA443B0E44}" type="presParOf" srcId="{3EBEC80E-A5EA-487F-9705-73C52701B39C}" destId="{067275DD-1D96-4BC9-80A7-6BAE1BB70B9E}" srcOrd="1" destOrd="0" presId="urn:microsoft.com/office/officeart/2008/layout/HalfCircleOrganizationChart"/>
    <dgm:cxn modelId="{7F4E1A0A-F8B3-4754-8AF0-F1909FD3F283}" type="presParOf" srcId="{3EBEC80E-A5EA-487F-9705-73C52701B39C}" destId="{2BF09486-C2A0-46A8-B446-3B79F894168C}" srcOrd="2" destOrd="0" presId="urn:microsoft.com/office/officeart/2008/layout/HalfCircleOrganizationChart"/>
    <dgm:cxn modelId="{C059097E-1DEB-4A68-B304-F2AC5F34E23C}" type="presParOf" srcId="{3EBEC80E-A5EA-487F-9705-73C52701B39C}" destId="{10035ED7-979B-47D7-8192-387316B1E1DD}" srcOrd="3" destOrd="0" presId="urn:microsoft.com/office/officeart/2008/layout/HalfCircleOrganizationChart"/>
    <dgm:cxn modelId="{550CD4CE-DC74-4DAE-B6C4-FED357CB89DC}" type="presParOf" srcId="{694CC7BA-7F08-4CBA-AC5B-8A17C149418C}" destId="{C615A454-DC2C-47A2-98FD-22899AA78E90}" srcOrd="1" destOrd="0" presId="urn:microsoft.com/office/officeart/2008/layout/HalfCircleOrganizationChart"/>
    <dgm:cxn modelId="{53014F6F-9096-4D63-9C8F-5C1D3C2B43C6}" type="presParOf" srcId="{C615A454-DC2C-47A2-98FD-22899AA78E90}" destId="{C36B11EA-3FA5-415E-BC4B-F31BD1053B42}" srcOrd="0" destOrd="0" presId="urn:microsoft.com/office/officeart/2008/layout/HalfCircleOrganizationChart"/>
    <dgm:cxn modelId="{5C11B1F0-21E5-4D65-B329-64DF44428BDA}" type="presParOf" srcId="{C615A454-DC2C-47A2-98FD-22899AA78E90}" destId="{1206EC0E-9C58-4630-9D2A-6573ED10273C}" srcOrd="1" destOrd="0" presId="urn:microsoft.com/office/officeart/2008/layout/HalfCircleOrganizationChart"/>
    <dgm:cxn modelId="{87DFE7E9-59BD-4B96-9E4D-FD463083875E}" type="presParOf" srcId="{1206EC0E-9C58-4630-9D2A-6573ED10273C}" destId="{FF5BFF3C-11AA-4CED-87F2-41AADF375A2D}" srcOrd="0" destOrd="0" presId="urn:microsoft.com/office/officeart/2008/layout/HalfCircleOrganizationChart"/>
    <dgm:cxn modelId="{AA179AD9-42F2-495D-81F5-5BB284E3FF84}" type="presParOf" srcId="{FF5BFF3C-11AA-4CED-87F2-41AADF375A2D}" destId="{1C20F346-BC4E-4D0C-B3EE-4F83C2D3BCD1}" srcOrd="0" destOrd="0" presId="urn:microsoft.com/office/officeart/2008/layout/HalfCircleOrganizationChart"/>
    <dgm:cxn modelId="{FFA40CA6-414A-4416-9033-2C14D2CA581B}" type="presParOf" srcId="{FF5BFF3C-11AA-4CED-87F2-41AADF375A2D}" destId="{8AAE46EF-AFCE-406B-AA62-CD3326B862DF}" srcOrd="1" destOrd="0" presId="urn:microsoft.com/office/officeart/2008/layout/HalfCircleOrganizationChart"/>
    <dgm:cxn modelId="{455DFE91-DE30-4974-87DF-C22DF8B43BB5}" type="presParOf" srcId="{FF5BFF3C-11AA-4CED-87F2-41AADF375A2D}" destId="{E835D3D3-5FD7-4E2D-B0C6-E31FFC0C3B74}" srcOrd="2" destOrd="0" presId="urn:microsoft.com/office/officeart/2008/layout/HalfCircleOrganizationChart"/>
    <dgm:cxn modelId="{47739418-2500-40FF-848A-BC55424AD8EE}" type="presParOf" srcId="{FF5BFF3C-11AA-4CED-87F2-41AADF375A2D}" destId="{2AD0977A-C258-4A43-8FC5-6EBA108092B3}" srcOrd="3" destOrd="0" presId="urn:microsoft.com/office/officeart/2008/layout/HalfCircleOrganizationChart"/>
    <dgm:cxn modelId="{0C9F4C3D-9839-416E-8357-DA3A68C9809F}" type="presParOf" srcId="{1206EC0E-9C58-4630-9D2A-6573ED10273C}" destId="{6E5E68FE-B33A-4469-91F2-D614BEBF9892}" srcOrd="1" destOrd="0" presId="urn:microsoft.com/office/officeart/2008/layout/HalfCircleOrganizationChart"/>
    <dgm:cxn modelId="{66329724-4AA5-4EE2-A190-E1240E553662}" type="presParOf" srcId="{1206EC0E-9C58-4630-9D2A-6573ED10273C}" destId="{096909AE-1BEF-4F0C-A825-E9C0983A9D5F}" srcOrd="2" destOrd="0" presId="urn:microsoft.com/office/officeart/2008/layout/HalfCircleOrganizationChart"/>
    <dgm:cxn modelId="{2C30C1E7-6AF1-49BA-A275-E5338EC7D969}" type="presParOf" srcId="{C615A454-DC2C-47A2-98FD-22899AA78E90}" destId="{F0A07F9C-C10A-4DEF-9635-5092C867C517}" srcOrd="2" destOrd="0" presId="urn:microsoft.com/office/officeart/2008/layout/HalfCircleOrganizationChart"/>
    <dgm:cxn modelId="{30A14F46-6DA8-4269-AD16-99F60A9D01D2}" type="presParOf" srcId="{C615A454-DC2C-47A2-98FD-22899AA78E90}" destId="{98E7C044-1B25-44CA-9B75-42EC3FE648E0}" srcOrd="3" destOrd="0" presId="urn:microsoft.com/office/officeart/2008/layout/HalfCircleOrganizationChart"/>
    <dgm:cxn modelId="{A3799DE9-1304-4B2C-9F61-96E24AD8BD69}" type="presParOf" srcId="{98E7C044-1B25-44CA-9B75-42EC3FE648E0}" destId="{D447E1F7-C34F-4F77-8AB5-AD708A15AB3D}" srcOrd="0" destOrd="0" presId="urn:microsoft.com/office/officeart/2008/layout/HalfCircleOrganizationChart"/>
    <dgm:cxn modelId="{3365664D-C238-434F-B1C3-B8528F915BA0}" type="presParOf" srcId="{D447E1F7-C34F-4F77-8AB5-AD708A15AB3D}" destId="{761BA6A9-2E4B-400C-A281-98CF9B3F0CEE}" srcOrd="0" destOrd="0" presId="urn:microsoft.com/office/officeart/2008/layout/HalfCircleOrganizationChart"/>
    <dgm:cxn modelId="{750E89E9-F508-4C82-B032-547683881530}" type="presParOf" srcId="{D447E1F7-C34F-4F77-8AB5-AD708A15AB3D}" destId="{A45A5836-0D2A-41C0-8D48-C2E2D770B6B3}" srcOrd="1" destOrd="0" presId="urn:microsoft.com/office/officeart/2008/layout/HalfCircleOrganizationChart"/>
    <dgm:cxn modelId="{A33BB976-50A3-4AE8-A3C0-C325C001B603}" type="presParOf" srcId="{D447E1F7-C34F-4F77-8AB5-AD708A15AB3D}" destId="{A92424A3-4A22-4C7E-A97A-0E90A979BC7C}" srcOrd="2" destOrd="0" presId="urn:microsoft.com/office/officeart/2008/layout/HalfCircleOrganizationChart"/>
    <dgm:cxn modelId="{A9A8A5AC-1E05-4BE5-8716-0985B3F4791C}" type="presParOf" srcId="{D447E1F7-C34F-4F77-8AB5-AD708A15AB3D}" destId="{9417597B-3B0A-4684-9E21-C00528094432}" srcOrd="3" destOrd="0" presId="urn:microsoft.com/office/officeart/2008/layout/HalfCircleOrganizationChart"/>
    <dgm:cxn modelId="{85BC2E63-A17B-4018-9DB5-F27B0E716140}" type="presParOf" srcId="{98E7C044-1B25-44CA-9B75-42EC3FE648E0}" destId="{DAF2849F-3F79-4E5C-9324-425725B90E41}" srcOrd="1" destOrd="0" presId="urn:microsoft.com/office/officeart/2008/layout/HalfCircleOrganizationChart"/>
    <dgm:cxn modelId="{34A2C4F7-C62B-447A-8860-A888DAF60F0E}" type="presParOf" srcId="{98E7C044-1B25-44CA-9B75-42EC3FE648E0}" destId="{21548787-5301-473F-ABEC-006C2BF2127D}" srcOrd="2" destOrd="0" presId="urn:microsoft.com/office/officeart/2008/layout/HalfCircleOrganizationChart"/>
    <dgm:cxn modelId="{D151C68F-69C9-47D5-82FB-3BDC91C13E66}" type="presParOf" srcId="{C615A454-DC2C-47A2-98FD-22899AA78E90}" destId="{99587303-63E3-41F3-9372-A5E6D3063354}" srcOrd="4" destOrd="0" presId="urn:microsoft.com/office/officeart/2008/layout/HalfCircleOrganizationChart"/>
    <dgm:cxn modelId="{CBE16AE5-5E82-413B-A969-571289DA8D70}" type="presParOf" srcId="{C615A454-DC2C-47A2-98FD-22899AA78E90}" destId="{FD2D6D7C-40E8-4FCF-8150-330EE1FE2ED0}" srcOrd="5" destOrd="0" presId="urn:microsoft.com/office/officeart/2008/layout/HalfCircleOrganizationChart"/>
    <dgm:cxn modelId="{406D935F-A3CB-468A-AE75-21935C2481C2}" type="presParOf" srcId="{FD2D6D7C-40E8-4FCF-8150-330EE1FE2ED0}" destId="{CEE593F9-0284-4765-A89C-98A836DF78E6}" srcOrd="0" destOrd="0" presId="urn:microsoft.com/office/officeart/2008/layout/HalfCircleOrganizationChart"/>
    <dgm:cxn modelId="{73B786C0-8FAB-41DC-A37C-B8731149316E}" type="presParOf" srcId="{CEE593F9-0284-4765-A89C-98A836DF78E6}" destId="{E66A7197-E4A7-48CF-B609-2E03B5705145}" srcOrd="0" destOrd="0" presId="urn:microsoft.com/office/officeart/2008/layout/HalfCircleOrganizationChart"/>
    <dgm:cxn modelId="{DE13B772-600E-42B9-AE16-A01E79C22D6E}" type="presParOf" srcId="{CEE593F9-0284-4765-A89C-98A836DF78E6}" destId="{B42C5FDC-60F5-43FC-9C5B-D3CDB330C316}" srcOrd="1" destOrd="0" presId="urn:microsoft.com/office/officeart/2008/layout/HalfCircleOrganizationChart"/>
    <dgm:cxn modelId="{58540F10-29C4-42C4-9C3F-B0E4070852AF}" type="presParOf" srcId="{CEE593F9-0284-4765-A89C-98A836DF78E6}" destId="{AEB9049F-241F-41E7-AEE6-47BD3153B95B}" srcOrd="2" destOrd="0" presId="urn:microsoft.com/office/officeart/2008/layout/HalfCircleOrganizationChart"/>
    <dgm:cxn modelId="{DF6ADB26-F195-4224-92FA-BC19BE990C91}" type="presParOf" srcId="{CEE593F9-0284-4765-A89C-98A836DF78E6}" destId="{69129C7E-ADEC-4E57-86D8-5CCC73009AA1}" srcOrd="3" destOrd="0" presId="urn:microsoft.com/office/officeart/2008/layout/HalfCircleOrganizationChart"/>
    <dgm:cxn modelId="{2BB18B24-BD3E-4BFD-8B30-06875A3405A8}" type="presParOf" srcId="{FD2D6D7C-40E8-4FCF-8150-330EE1FE2ED0}" destId="{205539C2-52A3-4EB9-9100-BCD8093DD3B1}" srcOrd="1" destOrd="0" presId="urn:microsoft.com/office/officeart/2008/layout/HalfCircleOrganizationChart"/>
    <dgm:cxn modelId="{B50E3D04-B1E6-42F7-BF6B-5B48983C6A99}" type="presParOf" srcId="{FD2D6D7C-40E8-4FCF-8150-330EE1FE2ED0}" destId="{51FDC384-1DEC-4839-B918-A800F9C73F29}" srcOrd="2" destOrd="0" presId="urn:microsoft.com/office/officeart/2008/layout/HalfCircleOrganizationChart"/>
    <dgm:cxn modelId="{B53C2685-4004-4EEA-8529-F1FFF90F1F06}" type="presParOf" srcId="{694CC7BA-7F08-4CBA-AC5B-8A17C149418C}" destId="{03446E4D-182F-4B12-9C1C-F8D3DEA2FE86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B29876-EBB1-42A9-B3D3-B10D3D34F83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A8D9B-7221-4F10-AFBB-3C57E314C5B6}">
      <dgm:prSet phldrT="[Текст]"/>
      <dgm:spPr/>
      <dgm:t>
        <a:bodyPr/>
        <a:lstStyle/>
        <a:p>
          <a:r>
            <a:rPr lang="ru-RU" b="1" i="0" u="sng" dirty="0" smtClean="0"/>
            <a:t>Участие в международном разделении труда </a:t>
          </a:r>
          <a:r>
            <a:rPr lang="ru-RU" b="1" i="0" u="sng" dirty="0" err="1" smtClean="0"/>
            <a:t>характерезуется</a:t>
          </a:r>
          <a:endParaRPr lang="ru-RU" b="1" i="0" dirty="0" smtClean="0"/>
        </a:p>
        <a:p>
          <a:endParaRPr lang="ru-RU" dirty="0"/>
        </a:p>
      </dgm:t>
    </dgm:pt>
    <dgm:pt modelId="{D3F9858D-FC24-4C83-87C2-783F053816C2}" type="parTrans" cxnId="{919F0C4A-2175-4523-9816-AA84C4AA8D62}">
      <dgm:prSet/>
      <dgm:spPr/>
      <dgm:t>
        <a:bodyPr/>
        <a:lstStyle/>
        <a:p>
          <a:endParaRPr lang="ru-RU"/>
        </a:p>
      </dgm:t>
    </dgm:pt>
    <dgm:pt modelId="{5CE9CE9D-0C3C-45E1-9BDA-637F7004ACE9}" type="sibTrans" cxnId="{919F0C4A-2175-4523-9816-AA84C4AA8D62}">
      <dgm:prSet/>
      <dgm:spPr/>
      <dgm:t>
        <a:bodyPr/>
        <a:lstStyle/>
        <a:p>
          <a:endParaRPr lang="ru-RU"/>
        </a:p>
      </dgm:t>
    </dgm:pt>
    <dgm:pt modelId="{3F0B709F-6DB6-4E4A-887A-DC895504E2D5}" type="asst">
      <dgm:prSet phldrT="[Текст]"/>
      <dgm:spPr/>
      <dgm:t>
        <a:bodyPr/>
        <a:lstStyle/>
        <a:p>
          <a:r>
            <a:rPr lang="ru-RU" b="1" i="0" dirty="0" smtClean="0"/>
            <a:t>внешней торговлей, экспортом капитала,</a:t>
          </a:r>
          <a:endParaRPr lang="ru-RU" dirty="0"/>
        </a:p>
      </dgm:t>
    </dgm:pt>
    <dgm:pt modelId="{B9F5C965-12F4-46A0-940A-A5545DCB2141}" type="parTrans" cxnId="{4173E649-2EA0-4052-9166-1DD7D1FCF9F4}">
      <dgm:prSet/>
      <dgm:spPr/>
      <dgm:t>
        <a:bodyPr/>
        <a:lstStyle/>
        <a:p>
          <a:endParaRPr lang="ru-RU"/>
        </a:p>
      </dgm:t>
    </dgm:pt>
    <dgm:pt modelId="{D4163E87-FA3C-4BD9-922A-B59B95C53546}" type="sibTrans" cxnId="{4173E649-2EA0-4052-9166-1DD7D1FCF9F4}">
      <dgm:prSet/>
      <dgm:spPr/>
      <dgm:t>
        <a:bodyPr/>
        <a:lstStyle/>
        <a:p>
          <a:endParaRPr lang="ru-RU"/>
        </a:p>
      </dgm:t>
    </dgm:pt>
    <dgm:pt modelId="{50D00BAB-C9D2-4C49-8806-28310431ED66}">
      <dgm:prSet phldrT="[Текст]"/>
      <dgm:spPr/>
      <dgm:t>
        <a:bodyPr/>
        <a:lstStyle/>
        <a:p>
          <a:r>
            <a:rPr lang="ru-RU" b="1" i="0" dirty="0" smtClean="0"/>
            <a:t>обменом научно-технической информацией,</a:t>
          </a:r>
          <a:endParaRPr lang="ru-RU" dirty="0"/>
        </a:p>
      </dgm:t>
    </dgm:pt>
    <dgm:pt modelId="{0D05F3EA-1830-4963-A740-108CDAB61A54}" type="parTrans" cxnId="{B70B16ED-A8CE-46BA-934A-17F36F85D7C2}">
      <dgm:prSet/>
      <dgm:spPr/>
      <dgm:t>
        <a:bodyPr/>
        <a:lstStyle/>
        <a:p>
          <a:endParaRPr lang="ru-RU"/>
        </a:p>
      </dgm:t>
    </dgm:pt>
    <dgm:pt modelId="{B30D6234-CC2C-4230-8B42-B8060F210FB6}" type="sibTrans" cxnId="{B70B16ED-A8CE-46BA-934A-17F36F85D7C2}">
      <dgm:prSet/>
      <dgm:spPr/>
      <dgm:t>
        <a:bodyPr/>
        <a:lstStyle/>
        <a:p>
          <a:endParaRPr lang="ru-RU"/>
        </a:p>
      </dgm:t>
    </dgm:pt>
    <dgm:pt modelId="{0B688BCB-AD8C-44B8-B869-5FCA32013FD6}">
      <dgm:prSet phldrT="[Текст]"/>
      <dgm:spPr/>
      <dgm:t>
        <a:bodyPr/>
        <a:lstStyle/>
        <a:p>
          <a:r>
            <a:rPr lang="ru-RU" b="1" i="0" dirty="0" smtClean="0"/>
            <a:t>миграцией рабочей силы и т. д.</a:t>
          </a:r>
          <a:endParaRPr lang="ru-RU" dirty="0"/>
        </a:p>
      </dgm:t>
    </dgm:pt>
    <dgm:pt modelId="{B1399D76-7F60-4A32-81AB-66480B059A1B}" type="parTrans" cxnId="{249C3DDE-B1F5-49BA-BB8D-700705DD0E16}">
      <dgm:prSet/>
      <dgm:spPr/>
      <dgm:t>
        <a:bodyPr/>
        <a:lstStyle/>
        <a:p>
          <a:endParaRPr lang="ru-RU"/>
        </a:p>
      </dgm:t>
    </dgm:pt>
    <dgm:pt modelId="{486A2F6D-EE90-491A-A357-0AB0A4111FE9}" type="sibTrans" cxnId="{249C3DDE-B1F5-49BA-BB8D-700705DD0E16}">
      <dgm:prSet/>
      <dgm:spPr/>
      <dgm:t>
        <a:bodyPr/>
        <a:lstStyle/>
        <a:p>
          <a:endParaRPr lang="ru-RU"/>
        </a:p>
      </dgm:t>
    </dgm:pt>
    <dgm:pt modelId="{8E0107CD-F16D-40A1-BA1E-8EB7EF439280}" type="pres">
      <dgm:prSet presAssocID="{62B29876-EBB1-42A9-B3D3-B10D3D34F83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B8171F-4B7F-4BB1-9399-3EC5F70D0D32}" type="pres">
      <dgm:prSet presAssocID="{263A8D9B-7221-4F10-AFBB-3C57E314C5B6}" presName="hierRoot1" presStyleCnt="0">
        <dgm:presLayoutVars>
          <dgm:hierBranch val="init"/>
        </dgm:presLayoutVars>
      </dgm:prSet>
      <dgm:spPr/>
    </dgm:pt>
    <dgm:pt modelId="{163E94EA-58C8-4C42-B0CE-77CEDCDDBCB7}" type="pres">
      <dgm:prSet presAssocID="{263A8D9B-7221-4F10-AFBB-3C57E314C5B6}" presName="rootComposite1" presStyleCnt="0"/>
      <dgm:spPr/>
    </dgm:pt>
    <dgm:pt modelId="{3CB5FA4F-4001-4916-A75E-02B05480CD91}" type="pres">
      <dgm:prSet presAssocID="{263A8D9B-7221-4F10-AFBB-3C57E314C5B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60D3F2-0388-489F-899A-C8A196CEF1D4}" type="pres">
      <dgm:prSet presAssocID="{263A8D9B-7221-4F10-AFBB-3C57E314C5B6}" presName="topArc1" presStyleLbl="parChTrans1D1" presStyleIdx="0" presStyleCnt="8"/>
      <dgm:spPr/>
    </dgm:pt>
    <dgm:pt modelId="{F3059826-16C3-49ED-B70A-8BBB80FC2E3E}" type="pres">
      <dgm:prSet presAssocID="{263A8D9B-7221-4F10-AFBB-3C57E314C5B6}" presName="bottomArc1" presStyleLbl="parChTrans1D1" presStyleIdx="1" presStyleCnt="8"/>
      <dgm:spPr/>
    </dgm:pt>
    <dgm:pt modelId="{73B1BE13-91D6-45B6-92B9-8A46B20F6CE6}" type="pres">
      <dgm:prSet presAssocID="{263A8D9B-7221-4F10-AFBB-3C57E314C5B6}" presName="topConnNode1" presStyleLbl="node1" presStyleIdx="0" presStyleCnt="0"/>
      <dgm:spPr/>
      <dgm:t>
        <a:bodyPr/>
        <a:lstStyle/>
        <a:p>
          <a:endParaRPr lang="ru-RU"/>
        </a:p>
      </dgm:t>
    </dgm:pt>
    <dgm:pt modelId="{4B238AAB-7111-40BF-8C6C-7EFF406AEFAB}" type="pres">
      <dgm:prSet presAssocID="{263A8D9B-7221-4F10-AFBB-3C57E314C5B6}" presName="hierChild2" presStyleCnt="0"/>
      <dgm:spPr/>
    </dgm:pt>
    <dgm:pt modelId="{C9216C3B-6848-46F4-B648-D341FB31F34D}" type="pres">
      <dgm:prSet presAssocID="{0D05F3EA-1830-4963-A740-108CDAB61A54}" presName="Name28" presStyleLbl="parChTrans1D2" presStyleIdx="0" presStyleCnt="3"/>
      <dgm:spPr/>
      <dgm:t>
        <a:bodyPr/>
        <a:lstStyle/>
        <a:p>
          <a:endParaRPr lang="ru-RU"/>
        </a:p>
      </dgm:t>
    </dgm:pt>
    <dgm:pt modelId="{D7C24E5E-52DE-4C0D-B5AB-A6B7D7C9FFE5}" type="pres">
      <dgm:prSet presAssocID="{50D00BAB-C9D2-4C49-8806-28310431ED66}" presName="hierRoot2" presStyleCnt="0">
        <dgm:presLayoutVars>
          <dgm:hierBranch val="init"/>
        </dgm:presLayoutVars>
      </dgm:prSet>
      <dgm:spPr/>
    </dgm:pt>
    <dgm:pt modelId="{474431A3-0324-47AB-9EB0-04F78C621FDC}" type="pres">
      <dgm:prSet presAssocID="{50D00BAB-C9D2-4C49-8806-28310431ED66}" presName="rootComposite2" presStyleCnt="0"/>
      <dgm:spPr/>
    </dgm:pt>
    <dgm:pt modelId="{9E0A041A-BBC0-4010-85DF-21C887A2A3EF}" type="pres">
      <dgm:prSet presAssocID="{50D00BAB-C9D2-4C49-8806-28310431ED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B4946-5A87-49F4-B52D-3A0BDDD24F57}" type="pres">
      <dgm:prSet presAssocID="{50D00BAB-C9D2-4C49-8806-28310431ED66}" presName="topArc2" presStyleLbl="parChTrans1D1" presStyleIdx="2" presStyleCnt="8"/>
      <dgm:spPr/>
    </dgm:pt>
    <dgm:pt modelId="{9CB13D1F-CE99-4C9E-B25F-8BAA8834F3E5}" type="pres">
      <dgm:prSet presAssocID="{50D00BAB-C9D2-4C49-8806-28310431ED66}" presName="bottomArc2" presStyleLbl="parChTrans1D1" presStyleIdx="3" presStyleCnt="8"/>
      <dgm:spPr/>
    </dgm:pt>
    <dgm:pt modelId="{4CA162CA-C584-4AE9-AA63-D5FB2CD32444}" type="pres">
      <dgm:prSet presAssocID="{50D00BAB-C9D2-4C49-8806-28310431ED66}" presName="topConnNode2" presStyleLbl="node2" presStyleIdx="0" presStyleCnt="0"/>
      <dgm:spPr/>
      <dgm:t>
        <a:bodyPr/>
        <a:lstStyle/>
        <a:p>
          <a:endParaRPr lang="ru-RU"/>
        </a:p>
      </dgm:t>
    </dgm:pt>
    <dgm:pt modelId="{42D66C4D-5634-46A5-984A-A63223DFA646}" type="pres">
      <dgm:prSet presAssocID="{50D00BAB-C9D2-4C49-8806-28310431ED66}" presName="hierChild4" presStyleCnt="0"/>
      <dgm:spPr/>
    </dgm:pt>
    <dgm:pt modelId="{06CBC845-386C-4AF9-922C-F7AD563B92D8}" type="pres">
      <dgm:prSet presAssocID="{50D00BAB-C9D2-4C49-8806-28310431ED66}" presName="hierChild5" presStyleCnt="0"/>
      <dgm:spPr/>
    </dgm:pt>
    <dgm:pt modelId="{0C8EA260-0341-4742-A5B2-E2465AA64893}" type="pres">
      <dgm:prSet presAssocID="{B1399D76-7F60-4A32-81AB-66480B059A1B}" presName="Name28" presStyleLbl="parChTrans1D2" presStyleIdx="1" presStyleCnt="3"/>
      <dgm:spPr/>
      <dgm:t>
        <a:bodyPr/>
        <a:lstStyle/>
        <a:p>
          <a:endParaRPr lang="ru-RU"/>
        </a:p>
      </dgm:t>
    </dgm:pt>
    <dgm:pt modelId="{1083B30C-ED26-4FA9-95CC-51AFA3E91B46}" type="pres">
      <dgm:prSet presAssocID="{0B688BCB-AD8C-44B8-B869-5FCA32013FD6}" presName="hierRoot2" presStyleCnt="0">
        <dgm:presLayoutVars>
          <dgm:hierBranch val="init"/>
        </dgm:presLayoutVars>
      </dgm:prSet>
      <dgm:spPr/>
    </dgm:pt>
    <dgm:pt modelId="{FDD37A9B-F2DC-47DE-9E15-C6CEBFE0051D}" type="pres">
      <dgm:prSet presAssocID="{0B688BCB-AD8C-44B8-B869-5FCA32013FD6}" presName="rootComposite2" presStyleCnt="0"/>
      <dgm:spPr/>
    </dgm:pt>
    <dgm:pt modelId="{89F3006D-98B4-4E39-A0A5-097BDD8E61FB}" type="pres">
      <dgm:prSet presAssocID="{0B688BCB-AD8C-44B8-B869-5FCA32013F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74419-D151-4C7C-ABF9-89410BEAA55A}" type="pres">
      <dgm:prSet presAssocID="{0B688BCB-AD8C-44B8-B869-5FCA32013FD6}" presName="topArc2" presStyleLbl="parChTrans1D1" presStyleIdx="4" presStyleCnt="8"/>
      <dgm:spPr/>
    </dgm:pt>
    <dgm:pt modelId="{01DAC0D9-B571-4281-829C-761C6BD690F8}" type="pres">
      <dgm:prSet presAssocID="{0B688BCB-AD8C-44B8-B869-5FCA32013FD6}" presName="bottomArc2" presStyleLbl="parChTrans1D1" presStyleIdx="5" presStyleCnt="8"/>
      <dgm:spPr/>
    </dgm:pt>
    <dgm:pt modelId="{C1E27BD9-733D-4850-B887-0B653F404E71}" type="pres">
      <dgm:prSet presAssocID="{0B688BCB-AD8C-44B8-B869-5FCA32013FD6}" presName="topConnNode2" presStyleLbl="node2" presStyleIdx="0" presStyleCnt="0"/>
      <dgm:spPr/>
      <dgm:t>
        <a:bodyPr/>
        <a:lstStyle/>
        <a:p>
          <a:endParaRPr lang="ru-RU"/>
        </a:p>
      </dgm:t>
    </dgm:pt>
    <dgm:pt modelId="{C0589221-E257-40B4-B7CF-266F2CE275A9}" type="pres">
      <dgm:prSet presAssocID="{0B688BCB-AD8C-44B8-B869-5FCA32013FD6}" presName="hierChild4" presStyleCnt="0"/>
      <dgm:spPr/>
    </dgm:pt>
    <dgm:pt modelId="{6C306A69-0779-4C00-BA74-9B5B81B5C9AF}" type="pres">
      <dgm:prSet presAssocID="{0B688BCB-AD8C-44B8-B869-5FCA32013FD6}" presName="hierChild5" presStyleCnt="0"/>
      <dgm:spPr/>
    </dgm:pt>
    <dgm:pt modelId="{11C0B7D6-99C2-4AAA-944B-A50A91CCBEA4}" type="pres">
      <dgm:prSet presAssocID="{263A8D9B-7221-4F10-AFBB-3C57E314C5B6}" presName="hierChild3" presStyleCnt="0"/>
      <dgm:spPr/>
    </dgm:pt>
    <dgm:pt modelId="{3A2030D2-9F2B-4B37-AC39-8DD3318E36BD}" type="pres">
      <dgm:prSet presAssocID="{B9F5C965-12F4-46A0-940A-A5545DCB2141}" presName="Name101" presStyleLbl="parChTrans1D2" presStyleIdx="2" presStyleCnt="3"/>
      <dgm:spPr/>
      <dgm:t>
        <a:bodyPr/>
        <a:lstStyle/>
        <a:p>
          <a:endParaRPr lang="ru-RU"/>
        </a:p>
      </dgm:t>
    </dgm:pt>
    <dgm:pt modelId="{9245F407-2292-4DC3-B021-3819BAEA79A0}" type="pres">
      <dgm:prSet presAssocID="{3F0B709F-6DB6-4E4A-887A-DC895504E2D5}" presName="hierRoot3" presStyleCnt="0">
        <dgm:presLayoutVars>
          <dgm:hierBranch val="init"/>
        </dgm:presLayoutVars>
      </dgm:prSet>
      <dgm:spPr/>
    </dgm:pt>
    <dgm:pt modelId="{4489ADD0-0DD4-4E1F-BD79-391D586E95BD}" type="pres">
      <dgm:prSet presAssocID="{3F0B709F-6DB6-4E4A-887A-DC895504E2D5}" presName="rootComposite3" presStyleCnt="0"/>
      <dgm:spPr/>
    </dgm:pt>
    <dgm:pt modelId="{75966264-85A8-4D21-88C1-A5B50AED8A5E}" type="pres">
      <dgm:prSet presAssocID="{3F0B709F-6DB6-4E4A-887A-DC895504E2D5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C1BF00-C053-40AA-8E11-ED7F9DEBD92D}" type="pres">
      <dgm:prSet presAssocID="{3F0B709F-6DB6-4E4A-887A-DC895504E2D5}" presName="topArc3" presStyleLbl="parChTrans1D1" presStyleIdx="6" presStyleCnt="8"/>
      <dgm:spPr/>
    </dgm:pt>
    <dgm:pt modelId="{8823D0BB-4167-4445-827F-69E0CDD9E856}" type="pres">
      <dgm:prSet presAssocID="{3F0B709F-6DB6-4E4A-887A-DC895504E2D5}" presName="bottomArc3" presStyleLbl="parChTrans1D1" presStyleIdx="7" presStyleCnt="8"/>
      <dgm:spPr/>
    </dgm:pt>
    <dgm:pt modelId="{093C6F4F-C967-4562-AA54-B53160E81F7E}" type="pres">
      <dgm:prSet presAssocID="{3F0B709F-6DB6-4E4A-887A-DC895504E2D5}" presName="topConnNode3" presStyleLbl="asst1" presStyleIdx="0" presStyleCnt="0"/>
      <dgm:spPr/>
      <dgm:t>
        <a:bodyPr/>
        <a:lstStyle/>
        <a:p>
          <a:endParaRPr lang="ru-RU"/>
        </a:p>
      </dgm:t>
    </dgm:pt>
    <dgm:pt modelId="{260404F6-09FC-4582-A3D6-FCA7B393F050}" type="pres">
      <dgm:prSet presAssocID="{3F0B709F-6DB6-4E4A-887A-DC895504E2D5}" presName="hierChild6" presStyleCnt="0"/>
      <dgm:spPr/>
    </dgm:pt>
    <dgm:pt modelId="{C88D105C-8EFF-4D72-8182-7817971197E4}" type="pres">
      <dgm:prSet presAssocID="{3F0B709F-6DB6-4E4A-887A-DC895504E2D5}" presName="hierChild7" presStyleCnt="0"/>
      <dgm:spPr/>
    </dgm:pt>
  </dgm:ptLst>
  <dgm:cxnLst>
    <dgm:cxn modelId="{249C3DDE-B1F5-49BA-BB8D-700705DD0E16}" srcId="{263A8D9B-7221-4F10-AFBB-3C57E314C5B6}" destId="{0B688BCB-AD8C-44B8-B869-5FCA32013FD6}" srcOrd="2" destOrd="0" parTransId="{B1399D76-7F60-4A32-81AB-66480B059A1B}" sibTransId="{486A2F6D-EE90-491A-A357-0AB0A4111FE9}"/>
    <dgm:cxn modelId="{46891523-9BD7-44B7-B200-68309D29CA0F}" type="presOf" srcId="{3F0B709F-6DB6-4E4A-887A-DC895504E2D5}" destId="{093C6F4F-C967-4562-AA54-B53160E81F7E}" srcOrd="1" destOrd="0" presId="urn:microsoft.com/office/officeart/2008/layout/HalfCircleOrganizationChart"/>
    <dgm:cxn modelId="{51064929-4EF5-4D4A-AE65-98342F40FD61}" type="presOf" srcId="{B1399D76-7F60-4A32-81AB-66480B059A1B}" destId="{0C8EA260-0341-4742-A5B2-E2465AA64893}" srcOrd="0" destOrd="0" presId="urn:microsoft.com/office/officeart/2008/layout/HalfCircleOrganizationChart"/>
    <dgm:cxn modelId="{7B714700-F352-4DAE-9D1A-9167D8F237CA}" type="presOf" srcId="{0B688BCB-AD8C-44B8-B869-5FCA32013FD6}" destId="{89F3006D-98B4-4E39-A0A5-097BDD8E61FB}" srcOrd="0" destOrd="0" presId="urn:microsoft.com/office/officeart/2008/layout/HalfCircleOrganizationChart"/>
    <dgm:cxn modelId="{4173E649-2EA0-4052-9166-1DD7D1FCF9F4}" srcId="{263A8D9B-7221-4F10-AFBB-3C57E314C5B6}" destId="{3F0B709F-6DB6-4E4A-887A-DC895504E2D5}" srcOrd="0" destOrd="0" parTransId="{B9F5C965-12F4-46A0-940A-A5545DCB2141}" sibTransId="{D4163E87-FA3C-4BD9-922A-B59B95C53546}"/>
    <dgm:cxn modelId="{FC34BF2D-BB96-44F2-9031-C3EFEADEF6D2}" type="presOf" srcId="{62B29876-EBB1-42A9-B3D3-B10D3D34F832}" destId="{8E0107CD-F16D-40A1-BA1E-8EB7EF439280}" srcOrd="0" destOrd="0" presId="urn:microsoft.com/office/officeart/2008/layout/HalfCircleOrganizationChart"/>
    <dgm:cxn modelId="{640CA74B-8A66-4716-BCF1-4ACF716C573D}" type="presOf" srcId="{263A8D9B-7221-4F10-AFBB-3C57E314C5B6}" destId="{3CB5FA4F-4001-4916-A75E-02B05480CD91}" srcOrd="0" destOrd="0" presId="urn:microsoft.com/office/officeart/2008/layout/HalfCircleOrganizationChart"/>
    <dgm:cxn modelId="{919F0C4A-2175-4523-9816-AA84C4AA8D62}" srcId="{62B29876-EBB1-42A9-B3D3-B10D3D34F832}" destId="{263A8D9B-7221-4F10-AFBB-3C57E314C5B6}" srcOrd="0" destOrd="0" parTransId="{D3F9858D-FC24-4C83-87C2-783F053816C2}" sibTransId="{5CE9CE9D-0C3C-45E1-9BDA-637F7004ACE9}"/>
    <dgm:cxn modelId="{E480CB45-C7CA-4192-A70F-AFABB7643CF2}" type="presOf" srcId="{0D05F3EA-1830-4963-A740-108CDAB61A54}" destId="{C9216C3B-6848-46F4-B648-D341FB31F34D}" srcOrd="0" destOrd="0" presId="urn:microsoft.com/office/officeart/2008/layout/HalfCircleOrganizationChart"/>
    <dgm:cxn modelId="{B70B16ED-A8CE-46BA-934A-17F36F85D7C2}" srcId="{263A8D9B-7221-4F10-AFBB-3C57E314C5B6}" destId="{50D00BAB-C9D2-4C49-8806-28310431ED66}" srcOrd="1" destOrd="0" parTransId="{0D05F3EA-1830-4963-A740-108CDAB61A54}" sibTransId="{B30D6234-CC2C-4230-8B42-B8060F210FB6}"/>
    <dgm:cxn modelId="{0F212E56-576F-4430-91E6-C8DFF4707F0F}" type="presOf" srcId="{0B688BCB-AD8C-44B8-B869-5FCA32013FD6}" destId="{C1E27BD9-733D-4850-B887-0B653F404E71}" srcOrd="1" destOrd="0" presId="urn:microsoft.com/office/officeart/2008/layout/HalfCircleOrganizationChart"/>
    <dgm:cxn modelId="{26B9CE96-A19D-48E2-B41A-43DD1AE07A6E}" type="presOf" srcId="{50D00BAB-C9D2-4C49-8806-28310431ED66}" destId="{9E0A041A-BBC0-4010-85DF-21C887A2A3EF}" srcOrd="0" destOrd="0" presId="urn:microsoft.com/office/officeart/2008/layout/HalfCircleOrganizationChart"/>
    <dgm:cxn modelId="{4507677C-5D0D-48BB-B077-7BE6B68B6F41}" type="presOf" srcId="{263A8D9B-7221-4F10-AFBB-3C57E314C5B6}" destId="{73B1BE13-91D6-45B6-92B9-8A46B20F6CE6}" srcOrd="1" destOrd="0" presId="urn:microsoft.com/office/officeart/2008/layout/HalfCircleOrganizationChart"/>
    <dgm:cxn modelId="{83DAB89B-A7C4-4A29-B632-1CF7940EFF1F}" type="presOf" srcId="{50D00BAB-C9D2-4C49-8806-28310431ED66}" destId="{4CA162CA-C584-4AE9-AA63-D5FB2CD32444}" srcOrd="1" destOrd="0" presId="urn:microsoft.com/office/officeart/2008/layout/HalfCircleOrganizationChart"/>
    <dgm:cxn modelId="{0FDBDF16-DAA8-4C41-96FB-0C282104F56F}" type="presOf" srcId="{3F0B709F-6DB6-4E4A-887A-DC895504E2D5}" destId="{75966264-85A8-4D21-88C1-A5B50AED8A5E}" srcOrd="0" destOrd="0" presId="urn:microsoft.com/office/officeart/2008/layout/HalfCircleOrganizationChart"/>
    <dgm:cxn modelId="{23DCF64E-9F1B-42CC-A29E-30ADA238DA22}" type="presOf" srcId="{B9F5C965-12F4-46A0-940A-A5545DCB2141}" destId="{3A2030D2-9F2B-4B37-AC39-8DD3318E36BD}" srcOrd="0" destOrd="0" presId="urn:microsoft.com/office/officeart/2008/layout/HalfCircleOrganizationChart"/>
    <dgm:cxn modelId="{BD171673-86C6-420C-AB07-6FFADD2FCA3F}" type="presParOf" srcId="{8E0107CD-F16D-40A1-BA1E-8EB7EF439280}" destId="{E0B8171F-4B7F-4BB1-9399-3EC5F70D0D32}" srcOrd="0" destOrd="0" presId="urn:microsoft.com/office/officeart/2008/layout/HalfCircleOrganizationChart"/>
    <dgm:cxn modelId="{7392EB8A-13AE-45B1-B135-54835AE1E091}" type="presParOf" srcId="{E0B8171F-4B7F-4BB1-9399-3EC5F70D0D32}" destId="{163E94EA-58C8-4C42-B0CE-77CEDCDDBCB7}" srcOrd="0" destOrd="0" presId="urn:microsoft.com/office/officeart/2008/layout/HalfCircleOrganizationChart"/>
    <dgm:cxn modelId="{EB42D78E-FF21-41FE-BC1E-DD6F678C2E77}" type="presParOf" srcId="{163E94EA-58C8-4C42-B0CE-77CEDCDDBCB7}" destId="{3CB5FA4F-4001-4916-A75E-02B05480CD91}" srcOrd="0" destOrd="0" presId="urn:microsoft.com/office/officeart/2008/layout/HalfCircleOrganizationChart"/>
    <dgm:cxn modelId="{BF59FFF9-136E-442C-97A7-8D996BAC9677}" type="presParOf" srcId="{163E94EA-58C8-4C42-B0CE-77CEDCDDBCB7}" destId="{6760D3F2-0388-489F-899A-C8A196CEF1D4}" srcOrd="1" destOrd="0" presId="urn:microsoft.com/office/officeart/2008/layout/HalfCircleOrganizationChart"/>
    <dgm:cxn modelId="{68733127-4A36-4F6F-865A-D62DED5C3145}" type="presParOf" srcId="{163E94EA-58C8-4C42-B0CE-77CEDCDDBCB7}" destId="{F3059826-16C3-49ED-B70A-8BBB80FC2E3E}" srcOrd="2" destOrd="0" presId="urn:microsoft.com/office/officeart/2008/layout/HalfCircleOrganizationChart"/>
    <dgm:cxn modelId="{D40111D8-0E0D-4FF0-82C1-AF45C953FE7C}" type="presParOf" srcId="{163E94EA-58C8-4C42-B0CE-77CEDCDDBCB7}" destId="{73B1BE13-91D6-45B6-92B9-8A46B20F6CE6}" srcOrd="3" destOrd="0" presId="urn:microsoft.com/office/officeart/2008/layout/HalfCircleOrganizationChart"/>
    <dgm:cxn modelId="{19C77C08-BDB4-4A27-95B5-65E8278ECCBA}" type="presParOf" srcId="{E0B8171F-4B7F-4BB1-9399-3EC5F70D0D32}" destId="{4B238AAB-7111-40BF-8C6C-7EFF406AEFAB}" srcOrd="1" destOrd="0" presId="urn:microsoft.com/office/officeart/2008/layout/HalfCircleOrganizationChart"/>
    <dgm:cxn modelId="{2463CB05-8530-4882-B674-BCAB8E071F9A}" type="presParOf" srcId="{4B238AAB-7111-40BF-8C6C-7EFF406AEFAB}" destId="{C9216C3B-6848-46F4-B648-D341FB31F34D}" srcOrd="0" destOrd="0" presId="urn:microsoft.com/office/officeart/2008/layout/HalfCircleOrganizationChart"/>
    <dgm:cxn modelId="{5EDC5039-156B-4402-B7D1-1CF8D25C2F26}" type="presParOf" srcId="{4B238AAB-7111-40BF-8C6C-7EFF406AEFAB}" destId="{D7C24E5E-52DE-4C0D-B5AB-A6B7D7C9FFE5}" srcOrd="1" destOrd="0" presId="urn:microsoft.com/office/officeart/2008/layout/HalfCircleOrganizationChart"/>
    <dgm:cxn modelId="{E23C054F-BBAB-4E28-A256-490324D91DAF}" type="presParOf" srcId="{D7C24E5E-52DE-4C0D-B5AB-A6B7D7C9FFE5}" destId="{474431A3-0324-47AB-9EB0-04F78C621FDC}" srcOrd="0" destOrd="0" presId="urn:microsoft.com/office/officeart/2008/layout/HalfCircleOrganizationChart"/>
    <dgm:cxn modelId="{FF4CAC7A-4E35-458A-BB5A-E48BF25C5361}" type="presParOf" srcId="{474431A3-0324-47AB-9EB0-04F78C621FDC}" destId="{9E0A041A-BBC0-4010-85DF-21C887A2A3EF}" srcOrd="0" destOrd="0" presId="urn:microsoft.com/office/officeart/2008/layout/HalfCircleOrganizationChart"/>
    <dgm:cxn modelId="{A83AAE72-851E-462B-AFB6-03336F3DCB20}" type="presParOf" srcId="{474431A3-0324-47AB-9EB0-04F78C621FDC}" destId="{CB6B4946-5A87-49F4-B52D-3A0BDDD24F57}" srcOrd="1" destOrd="0" presId="urn:microsoft.com/office/officeart/2008/layout/HalfCircleOrganizationChart"/>
    <dgm:cxn modelId="{FA4936FA-E3F1-40FD-859D-E04EBD1B37C5}" type="presParOf" srcId="{474431A3-0324-47AB-9EB0-04F78C621FDC}" destId="{9CB13D1F-CE99-4C9E-B25F-8BAA8834F3E5}" srcOrd="2" destOrd="0" presId="urn:microsoft.com/office/officeart/2008/layout/HalfCircleOrganizationChart"/>
    <dgm:cxn modelId="{F65C5668-8811-4A77-B209-43B1386AC374}" type="presParOf" srcId="{474431A3-0324-47AB-9EB0-04F78C621FDC}" destId="{4CA162CA-C584-4AE9-AA63-D5FB2CD32444}" srcOrd="3" destOrd="0" presId="urn:microsoft.com/office/officeart/2008/layout/HalfCircleOrganizationChart"/>
    <dgm:cxn modelId="{2160A76A-00D5-4FCE-B210-38D932D133F3}" type="presParOf" srcId="{D7C24E5E-52DE-4C0D-B5AB-A6B7D7C9FFE5}" destId="{42D66C4D-5634-46A5-984A-A63223DFA646}" srcOrd="1" destOrd="0" presId="urn:microsoft.com/office/officeart/2008/layout/HalfCircleOrganizationChart"/>
    <dgm:cxn modelId="{9BAA6BCF-5CD0-45DE-ACE2-555C00EC459F}" type="presParOf" srcId="{D7C24E5E-52DE-4C0D-B5AB-A6B7D7C9FFE5}" destId="{06CBC845-386C-4AF9-922C-F7AD563B92D8}" srcOrd="2" destOrd="0" presId="urn:microsoft.com/office/officeart/2008/layout/HalfCircleOrganizationChart"/>
    <dgm:cxn modelId="{7ACD14EF-50DB-49C2-AFED-598E62DBDDEE}" type="presParOf" srcId="{4B238AAB-7111-40BF-8C6C-7EFF406AEFAB}" destId="{0C8EA260-0341-4742-A5B2-E2465AA64893}" srcOrd="2" destOrd="0" presId="urn:microsoft.com/office/officeart/2008/layout/HalfCircleOrganizationChart"/>
    <dgm:cxn modelId="{6B1552E6-9019-4A42-AAB7-8BE44EF19E92}" type="presParOf" srcId="{4B238AAB-7111-40BF-8C6C-7EFF406AEFAB}" destId="{1083B30C-ED26-4FA9-95CC-51AFA3E91B46}" srcOrd="3" destOrd="0" presId="urn:microsoft.com/office/officeart/2008/layout/HalfCircleOrganizationChart"/>
    <dgm:cxn modelId="{073B2755-36D0-4EDB-B79A-170506C20B44}" type="presParOf" srcId="{1083B30C-ED26-4FA9-95CC-51AFA3E91B46}" destId="{FDD37A9B-F2DC-47DE-9E15-C6CEBFE0051D}" srcOrd="0" destOrd="0" presId="urn:microsoft.com/office/officeart/2008/layout/HalfCircleOrganizationChart"/>
    <dgm:cxn modelId="{A873DDE8-EE31-4C54-B36D-D09309CD1281}" type="presParOf" srcId="{FDD37A9B-F2DC-47DE-9E15-C6CEBFE0051D}" destId="{89F3006D-98B4-4E39-A0A5-097BDD8E61FB}" srcOrd="0" destOrd="0" presId="urn:microsoft.com/office/officeart/2008/layout/HalfCircleOrganizationChart"/>
    <dgm:cxn modelId="{C676EA6F-65DF-439D-B07B-9D3A1ED7FD49}" type="presParOf" srcId="{FDD37A9B-F2DC-47DE-9E15-C6CEBFE0051D}" destId="{4BB74419-D151-4C7C-ABF9-89410BEAA55A}" srcOrd="1" destOrd="0" presId="urn:microsoft.com/office/officeart/2008/layout/HalfCircleOrganizationChart"/>
    <dgm:cxn modelId="{DF4FC59D-3FF0-4EAA-8B2A-59EF8E72113B}" type="presParOf" srcId="{FDD37A9B-F2DC-47DE-9E15-C6CEBFE0051D}" destId="{01DAC0D9-B571-4281-829C-761C6BD690F8}" srcOrd="2" destOrd="0" presId="urn:microsoft.com/office/officeart/2008/layout/HalfCircleOrganizationChart"/>
    <dgm:cxn modelId="{7FBEDAB0-5F4D-4B51-8F1F-8B7FF06D3E6D}" type="presParOf" srcId="{FDD37A9B-F2DC-47DE-9E15-C6CEBFE0051D}" destId="{C1E27BD9-733D-4850-B887-0B653F404E71}" srcOrd="3" destOrd="0" presId="urn:microsoft.com/office/officeart/2008/layout/HalfCircleOrganizationChart"/>
    <dgm:cxn modelId="{8AEE7AA6-06F1-4C94-8985-A50C7963E97F}" type="presParOf" srcId="{1083B30C-ED26-4FA9-95CC-51AFA3E91B46}" destId="{C0589221-E257-40B4-B7CF-266F2CE275A9}" srcOrd="1" destOrd="0" presId="urn:microsoft.com/office/officeart/2008/layout/HalfCircleOrganizationChart"/>
    <dgm:cxn modelId="{07B4B1C4-11D9-4446-8D6D-8B5A82F445DD}" type="presParOf" srcId="{1083B30C-ED26-4FA9-95CC-51AFA3E91B46}" destId="{6C306A69-0779-4C00-BA74-9B5B81B5C9AF}" srcOrd="2" destOrd="0" presId="urn:microsoft.com/office/officeart/2008/layout/HalfCircleOrganizationChart"/>
    <dgm:cxn modelId="{27D7892D-F4B9-4E89-9601-E223A4E0F6EA}" type="presParOf" srcId="{E0B8171F-4B7F-4BB1-9399-3EC5F70D0D32}" destId="{11C0B7D6-99C2-4AAA-944B-A50A91CCBEA4}" srcOrd="2" destOrd="0" presId="urn:microsoft.com/office/officeart/2008/layout/HalfCircleOrganizationChart"/>
    <dgm:cxn modelId="{EBA8296C-6341-4418-B93F-DE15AA78AF63}" type="presParOf" srcId="{11C0B7D6-99C2-4AAA-944B-A50A91CCBEA4}" destId="{3A2030D2-9F2B-4B37-AC39-8DD3318E36BD}" srcOrd="0" destOrd="0" presId="urn:microsoft.com/office/officeart/2008/layout/HalfCircleOrganizationChart"/>
    <dgm:cxn modelId="{C2AAD4A7-7969-488B-8685-01C66214C62D}" type="presParOf" srcId="{11C0B7D6-99C2-4AAA-944B-A50A91CCBEA4}" destId="{9245F407-2292-4DC3-B021-3819BAEA79A0}" srcOrd="1" destOrd="0" presId="urn:microsoft.com/office/officeart/2008/layout/HalfCircleOrganizationChart"/>
    <dgm:cxn modelId="{77914E1D-049A-4EA8-B4E2-6C77C2321361}" type="presParOf" srcId="{9245F407-2292-4DC3-B021-3819BAEA79A0}" destId="{4489ADD0-0DD4-4E1F-BD79-391D586E95BD}" srcOrd="0" destOrd="0" presId="urn:microsoft.com/office/officeart/2008/layout/HalfCircleOrganizationChart"/>
    <dgm:cxn modelId="{26D46E3C-0E63-48DE-8739-685502326C26}" type="presParOf" srcId="{4489ADD0-0DD4-4E1F-BD79-391D586E95BD}" destId="{75966264-85A8-4D21-88C1-A5B50AED8A5E}" srcOrd="0" destOrd="0" presId="urn:microsoft.com/office/officeart/2008/layout/HalfCircleOrganizationChart"/>
    <dgm:cxn modelId="{52F8DA01-CF63-4393-9A62-EDD03BC9F52A}" type="presParOf" srcId="{4489ADD0-0DD4-4E1F-BD79-391D586E95BD}" destId="{D1C1BF00-C053-40AA-8E11-ED7F9DEBD92D}" srcOrd="1" destOrd="0" presId="urn:microsoft.com/office/officeart/2008/layout/HalfCircleOrganizationChart"/>
    <dgm:cxn modelId="{1E442409-321A-465A-A407-F585515B9344}" type="presParOf" srcId="{4489ADD0-0DD4-4E1F-BD79-391D586E95BD}" destId="{8823D0BB-4167-4445-827F-69E0CDD9E856}" srcOrd="2" destOrd="0" presId="urn:microsoft.com/office/officeart/2008/layout/HalfCircleOrganizationChart"/>
    <dgm:cxn modelId="{957582BD-7B13-48A1-A903-9A3858A2A537}" type="presParOf" srcId="{4489ADD0-0DD4-4E1F-BD79-391D586E95BD}" destId="{093C6F4F-C967-4562-AA54-B53160E81F7E}" srcOrd="3" destOrd="0" presId="urn:microsoft.com/office/officeart/2008/layout/HalfCircleOrganizationChart"/>
    <dgm:cxn modelId="{1CD938DA-D714-4FAC-8438-F104439C212F}" type="presParOf" srcId="{9245F407-2292-4DC3-B021-3819BAEA79A0}" destId="{260404F6-09FC-4582-A3D6-FCA7B393F050}" srcOrd="1" destOrd="0" presId="urn:microsoft.com/office/officeart/2008/layout/HalfCircleOrganizationChart"/>
    <dgm:cxn modelId="{DEAA6575-6A81-4C92-BEEB-A6DEA908B013}" type="presParOf" srcId="{9245F407-2292-4DC3-B021-3819BAEA79A0}" destId="{C88D105C-8EFF-4D72-8182-7817971197E4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BA497-1E4F-4AD0-A84C-77676D4693ED}">
      <dsp:nvSpPr>
        <dsp:cNvPr id="0" name=""/>
        <dsp:cNvSpPr/>
      </dsp:nvSpPr>
      <dsp:spPr>
        <a:xfrm>
          <a:off x="3429860" y="1619646"/>
          <a:ext cx="1479885" cy="704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53"/>
              </a:lnTo>
              <a:lnTo>
                <a:pt x="1479885" y="479953"/>
              </a:lnTo>
              <a:lnTo>
                <a:pt x="1479885" y="704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04279-5FE7-47F1-8F5C-1D71063EEF97}">
      <dsp:nvSpPr>
        <dsp:cNvPr id="0" name=""/>
        <dsp:cNvSpPr/>
      </dsp:nvSpPr>
      <dsp:spPr>
        <a:xfrm>
          <a:off x="1949975" y="1619646"/>
          <a:ext cx="1479885" cy="704291"/>
        </a:xfrm>
        <a:custGeom>
          <a:avLst/>
          <a:gdLst/>
          <a:ahLst/>
          <a:cxnLst/>
          <a:rect l="0" t="0" r="0" b="0"/>
          <a:pathLst>
            <a:path>
              <a:moveTo>
                <a:pt x="1479885" y="0"/>
              </a:moveTo>
              <a:lnTo>
                <a:pt x="1479885" y="479953"/>
              </a:lnTo>
              <a:lnTo>
                <a:pt x="0" y="479953"/>
              </a:lnTo>
              <a:lnTo>
                <a:pt x="0" y="704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44FC6-ECB2-4EF9-ACF2-8C7432FDA48A}">
      <dsp:nvSpPr>
        <dsp:cNvPr id="0" name=""/>
        <dsp:cNvSpPr/>
      </dsp:nvSpPr>
      <dsp:spPr>
        <a:xfrm>
          <a:off x="2049470" y="1057"/>
          <a:ext cx="2760780" cy="16185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336F2-FBBB-4A86-8989-0B6B90C5584F}">
      <dsp:nvSpPr>
        <dsp:cNvPr id="0" name=""/>
        <dsp:cNvSpPr/>
      </dsp:nvSpPr>
      <dsp:spPr>
        <a:xfrm>
          <a:off x="2318540" y="256673"/>
          <a:ext cx="2760780" cy="1618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Развитые страны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(Швейцария, Бельгия, Нидерланды, Австрия, Скандинавские страны и др.)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/>
        </a:p>
      </dsp:txBody>
      <dsp:txXfrm>
        <a:off x="2365947" y="304080"/>
        <a:ext cx="2665966" cy="1523775"/>
      </dsp:txXfrm>
    </dsp:sp>
    <dsp:sp modelId="{ECEEF39F-AC4A-42E1-B626-6B03855FC764}">
      <dsp:nvSpPr>
        <dsp:cNvPr id="0" name=""/>
        <dsp:cNvSpPr/>
      </dsp:nvSpPr>
      <dsp:spPr>
        <a:xfrm>
          <a:off x="739159" y="2323938"/>
          <a:ext cx="2421631" cy="18923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49B30-CD3D-4CA7-A309-F96CBE2B9032}">
      <dsp:nvSpPr>
        <dsp:cNvPr id="0" name=""/>
        <dsp:cNvSpPr/>
      </dsp:nvSpPr>
      <dsp:spPr>
        <a:xfrm>
          <a:off x="1008229" y="2579554"/>
          <a:ext cx="2421631" cy="1892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Развивающиеся страны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Греция, Испания, Португалия, Ирландия и др.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/>
        </a:p>
      </dsp:txBody>
      <dsp:txXfrm>
        <a:off x="1063655" y="2634980"/>
        <a:ext cx="2310779" cy="1781531"/>
      </dsp:txXfrm>
    </dsp:sp>
    <dsp:sp modelId="{519DD084-E99B-4243-864D-576E39927E60}">
      <dsp:nvSpPr>
        <dsp:cNvPr id="0" name=""/>
        <dsp:cNvSpPr/>
      </dsp:nvSpPr>
      <dsp:spPr>
        <a:xfrm>
          <a:off x="3698931" y="2323938"/>
          <a:ext cx="2421631" cy="19558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64999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DF19-4C08-4393-8C0E-64FB6B7D8EE4}">
      <dsp:nvSpPr>
        <dsp:cNvPr id="0" name=""/>
        <dsp:cNvSpPr/>
      </dsp:nvSpPr>
      <dsp:spPr>
        <a:xfrm>
          <a:off x="3968001" y="2579554"/>
          <a:ext cx="2421631" cy="195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Страны с переходной экономикой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страны СНГ, страны Восточной Европы, Китай. </a:t>
          </a:r>
          <a:endParaRPr lang="ru-RU" sz="2000" kern="1200" dirty="0"/>
        </a:p>
      </dsp:txBody>
      <dsp:txXfrm>
        <a:off x="4025287" y="2636840"/>
        <a:ext cx="2307059" cy="1841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EEF90-B694-4E11-A4AE-61F4D14B812D}">
      <dsp:nvSpPr>
        <dsp:cNvPr id="0" name=""/>
        <dsp:cNvSpPr/>
      </dsp:nvSpPr>
      <dsp:spPr>
        <a:xfrm>
          <a:off x="3012850" y="2009799"/>
          <a:ext cx="965336" cy="1077235"/>
        </a:xfrm>
        <a:custGeom>
          <a:avLst/>
          <a:gdLst/>
          <a:ahLst/>
          <a:cxnLst/>
          <a:rect l="0" t="0" r="0" b="0"/>
          <a:pathLst>
            <a:path>
              <a:moveTo>
                <a:pt x="965336" y="0"/>
              </a:moveTo>
              <a:lnTo>
                <a:pt x="965336" y="1077235"/>
              </a:lnTo>
              <a:lnTo>
                <a:pt x="0" y="107723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BA10F-A855-4C65-98E7-6B4BD9FD3DB7}">
      <dsp:nvSpPr>
        <dsp:cNvPr id="0" name=""/>
        <dsp:cNvSpPr/>
      </dsp:nvSpPr>
      <dsp:spPr>
        <a:xfrm>
          <a:off x="3978187" y="2009799"/>
          <a:ext cx="2814596" cy="278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836"/>
              </a:lnTo>
              <a:lnTo>
                <a:pt x="2814596" y="2538836"/>
              </a:lnTo>
              <a:lnTo>
                <a:pt x="2814596" y="2783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CF7FB-B046-434A-95C9-C634F88DDA90}">
      <dsp:nvSpPr>
        <dsp:cNvPr id="0" name=""/>
        <dsp:cNvSpPr/>
      </dsp:nvSpPr>
      <dsp:spPr>
        <a:xfrm>
          <a:off x="3932467" y="2009799"/>
          <a:ext cx="91440" cy="2783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3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DFAE9-3B77-4EBC-A85D-DEF94AAA54E3}">
      <dsp:nvSpPr>
        <dsp:cNvPr id="0" name=""/>
        <dsp:cNvSpPr/>
      </dsp:nvSpPr>
      <dsp:spPr>
        <a:xfrm>
          <a:off x="1163590" y="2009799"/>
          <a:ext cx="2814596" cy="2783077"/>
        </a:xfrm>
        <a:custGeom>
          <a:avLst/>
          <a:gdLst/>
          <a:ahLst/>
          <a:cxnLst/>
          <a:rect l="0" t="0" r="0" b="0"/>
          <a:pathLst>
            <a:path>
              <a:moveTo>
                <a:pt x="2814596" y="0"/>
              </a:moveTo>
              <a:lnTo>
                <a:pt x="2814596" y="2538836"/>
              </a:lnTo>
              <a:lnTo>
                <a:pt x="0" y="2538836"/>
              </a:lnTo>
              <a:lnTo>
                <a:pt x="0" y="2783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627A-F72D-4AA5-938D-39F146A02FFE}">
      <dsp:nvSpPr>
        <dsp:cNvPr id="0" name=""/>
        <dsp:cNvSpPr/>
      </dsp:nvSpPr>
      <dsp:spPr>
        <a:xfrm>
          <a:off x="3465256" y="524785"/>
          <a:ext cx="1025862" cy="148501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E5A6-1689-45CF-8801-5D38AF3A6153}">
      <dsp:nvSpPr>
        <dsp:cNvPr id="0" name=""/>
        <dsp:cNvSpPr/>
      </dsp:nvSpPr>
      <dsp:spPr>
        <a:xfrm>
          <a:off x="3465256" y="524785"/>
          <a:ext cx="1025862" cy="148501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DB51-B6E4-4530-8E6B-8AA809262289}">
      <dsp:nvSpPr>
        <dsp:cNvPr id="0" name=""/>
        <dsp:cNvSpPr/>
      </dsp:nvSpPr>
      <dsp:spPr>
        <a:xfrm>
          <a:off x="2952325" y="792087"/>
          <a:ext cx="2051724" cy="9504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u="none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/>
            <a:t>Величина экономического потенциала страны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952325" y="792087"/>
        <a:ext cx="2051724" cy="950408"/>
      </dsp:txXfrm>
    </dsp:sp>
    <dsp:sp modelId="{FC135DC7-6A53-4262-BC9B-AADC65D4B847}">
      <dsp:nvSpPr>
        <dsp:cNvPr id="0" name=""/>
        <dsp:cNvSpPr/>
      </dsp:nvSpPr>
      <dsp:spPr>
        <a:xfrm>
          <a:off x="582062" y="4792877"/>
          <a:ext cx="1163056" cy="11630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481F-1589-4494-9875-1F700007DB60}">
      <dsp:nvSpPr>
        <dsp:cNvPr id="0" name=""/>
        <dsp:cNvSpPr/>
      </dsp:nvSpPr>
      <dsp:spPr>
        <a:xfrm>
          <a:off x="582062" y="4792877"/>
          <a:ext cx="1163056" cy="11630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E4580-D544-4878-BEB5-85AAD2EE5020}">
      <dsp:nvSpPr>
        <dsp:cNvPr id="0" name=""/>
        <dsp:cNvSpPr/>
      </dsp:nvSpPr>
      <dsp:spPr>
        <a:xfrm>
          <a:off x="534" y="5002227"/>
          <a:ext cx="2326113" cy="7443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протяжённость, размеры территории</a:t>
          </a:r>
          <a:endParaRPr lang="ru-RU" sz="1700" kern="1200" dirty="0"/>
        </a:p>
      </dsp:txBody>
      <dsp:txXfrm>
        <a:off x="534" y="5002227"/>
        <a:ext cx="2326113" cy="744356"/>
      </dsp:txXfrm>
    </dsp:sp>
    <dsp:sp modelId="{B243E404-9EDC-467C-A0AE-E055C1F46AE3}">
      <dsp:nvSpPr>
        <dsp:cNvPr id="0" name=""/>
        <dsp:cNvSpPr/>
      </dsp:nvSpPr>
      <dsp:spPr>
        <a:xfrm>
          <a:off x="3396659" y="4792877"/>
          <a:ext cx="1163056" cy="11630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85EC3-D051-4C12-A5FB-9D96DAB2D026}">
      <dsp:nvSpPr>
        <dsp:cNvPr id="0" name=""/>
        <dsp:cNvSpPr/>
      </dsp:nvSpPr>
      <dsp:spPr>
        <a:xfrm>
          <a:off x="3396659" y="4792877"/>
          <a:ext cx="1163056" cy="11630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B756F-8A99-40D4-AEC9-09B5EBF2D750}">
      <dsp:nvSpPr>
        <dsp:cNvPr id="0" name=""/>
        <dsp:cNvSpPr/>
      </dsp:nvSpPr>
      <dsp:spPr>
        <a:xfrm>
          <a:off x="2815130" y="5002227"/>
          <a:ext cx="2326113" cy="7443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/>
            <a:t>наделённость</a:t>
          </a:r>
          <a:r>
            <a:rPr lang="ru-RU" sz="1700" b="1" i="0" kern="1200" dirty="0" smtClean="0"/>
            <a:t> ее природными ресурсами</a:t>
          </a:r>
          <a:endParaRPr lang="ru-RU" sz="1700" kern="1200" dirty="0"/>
        </a:p>
      </dsp:txBody>
      <dsp:txXfrm>
        <a:off x="2815130" y="5002227"/>
        <a:ext cx="2326113" cy="744356"/>
      </dsp:txXfrm>
    </dsp:sp>
    <dsp:sp modelId="{E0F3E2B3-9A94-4F87-BE09-2482CEEA415C}">
      <dsp:nvSpPr>
        <dsp:cNvPr id="0" name=""/>
        <dsp:cNvSpPr/>
      </dsp:nvSpPr>
      <dsp:spPr>
        <a:xfrm>
          <a:off x="6211256" y="4792877"/>
          <a:ext cx="1163056" cy="11630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17F3D-FF51-4EB6-B147-33E93E02B1AA}">
      <dsp:nvSpPr>
        <dsp:cNvPr id="0" name=""/>
        <dsp:cNvSpPr/>
      </dsp:nvSpPr>
      <dsp:spPr>
        <a:xfrm>
          <a:off x="6211256" y="4792877"/>
          <a:ext cx="1163056" cy="11630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643BC-5410-41C3-8567-8D4808E66ECA}">
      <dsp:nvSpPr>
        <dsp:cNvPr id="0" name=""/>
        <dsp:cNvSpPr/>
      </dsp:nvSpPr>
      <dsp:spPr>
        <a:xfrm>
          <a:off x="5629727" y="5002227"/>
          <a:ext cx="2326113" cy="7443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численность населения, научно-технический потенциал</a:t>
          </a:r>
          <a:endParaRPr lang="ru-RU" sz="1700" kern="1200" dirty="0"/>
        </a:p>
      </dsp:txBody>
      <dsp:txXfrm>
        <a:off x="5629727" y="5002227"/>
        <a:ext cx="2326113" cy="744356"/>
      </dsp:txXfrm>
    </dsp:sp>
    <dsp:sp modelId="{7A1A4C6F-4BE2-4796-AB4A-8FD6C1699745}">
      <dsp:nvSpPr>
        <dsp:cNvPr id="0" name=""/>
        <dsp:cNvSpPr/>
      </dsp:nvSpPr>
      <dsp:spPr>
        <a:xfrm>
          <a:off x="1989360" y="2498282"/>
          <a:ext cx="1163056" cy="18061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E97E2-0835-4144-9F2E-5E4F637BFAEC}">
      <dsp:nvSpPr>
        <dsp:cNvPr id="0" name=""/>
        <dsp:cNvSpPr/>
      </dsp:nvSpPr>
      <dsp:spPr>
        <a:xfrm>
          <a:off x="1989360" y="2498282"/>
          <a:ext cx="1163056" cy="18061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B36E6-C682-49C6-BA31-198575E62EF6}">
      <dsp:nvSpPr>
        <dsp:cNvPr id="0" name=""/>
        <dsp:cNvSpPr/>
      </dsp:nvSpPr>
      <dsp:spPr>
        <a:xfrm>
          <a:off x="1407832" y="2823382"/>
          <a:ext cx="2326113" cy="11559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ёмкость внутреннего рынка, размеры производства в разных отраслях</a:t>
          </a:r>
          <a:endParaRPr lang="ru-RU" sz="1700" kern="1200" dirty="0"/>
        </a:p>
      </dsp:txBody>
      <dsp:txXfrm>
        <a:off x="1407832" y="2823382"/>
        <a:ext cx="2326113" cy="1155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417-AC0F-42F7-B46D-402410567B21}">
      <dsp:nvSpPr>
        <dsp:cNvPr id="0" name=""/>
        <dsp:cNvSpPr/>
      </dsp:nvSpPr>
      <dsp:spPr>
        <a:xfrm>
          <a:off x="2970075" y="2092101"/>
          <a:ext cx="1625366" cy="56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8"/>
              </a:lnTo>
              <a:lnTo>
                <a:pt x="1625366" y="282088"/>
              </a:lnTo>
              <a:lnTo>
                <a:pt x="1625366" y="564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0D90A-BEB0-4E51-A70C-78AC9BAAED17}">
      <dsp:nvSpPr>
        <dsp:cNvPr id="0" name=""/>
        <dsp:cNvSpPr/>
      </dsp:nvSpPr>
      <dsp:spPr>
        <a:xfrm>
          <a:off x="1344709" y="2092101"/>
          <a:ext cx="1625366" cy="564176"/>
        </a:xfrm>
        <a:custGeom>
          <a:avLst/>
          <a:gdLst/>
          <a:ahLst/>
          <a:cxnLst/>
          <a:rect l="0" t="0" r="0" b="0"/>
          <a:pathLst>
            <a:path>
              <a:moveTo>
                <a:pt x="1625366" y="0"/>
              </a:moveTo>
              <a:lnTo>
                <a:pt x="1625366" y="282088"/>
              </a:lnTo>
              <a:lnTo>
                <a:pt x="0" y="282088"/>
              </a:lnTo>
              <a:lnTo>
                <a:pt x="0" y="564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980E8-BC07-41DF-A95D-EFF9EDDFE5DD}">
      <dsp:nvSpPr>
        <dsp:cNvPr id="0" name=""/>
        <dsp:cNvSpPr/>
      </dsp:nvSpPr>
      <dsp:spPr>
        <a:xfrm>
          <a:off x="2298437" y="748823"/>
          <a:ext cx="1343277" cy="13432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BE8F5-D204-47CF-A3FE-D6632BFD8EBB}">
      <dsp:nvSpPr>
        <dsp:cNvPr id="0" name=""/>
        <dsp:cNvSpPr/>
      </dsp:nvSpPr>
      <dsp:spPr>
        <a:xfrm>
          <a:off x="2298437" y="748823"/>
          <a:ext cx="1343277" cy="13432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9207E-F5D5-47F3-815A-76686E0A82D5}">
      <dsp:nvSpPr>
        <dsp:cNvPr id="0" name=""/>
        <dsp:cNvSpPr/>
      </dsp:nvSpPr>
      <dsp:spPr>
        <a:xfrm>
          <a:off x="1626798" y="990613"/>
          <a:ext cx="2686555" cy="8596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626798" y="990613"/>
        <a:ext cx="2686555" cy="859697"/>
      </dsp:txXfrm>
    </dsp:sp>
    <dsp:sp modelId="{5282612F-991B-46AE-AF09-7A9B04F34B7F}">
      <dsp:nvSpPr>
        <dsp:cNvPr id="0" name=""/>
        <dsp:cNvSpPr/>
      </dsp:nvSpPr>
      <dsp:spPr>
        <a:xfrm>
          <a:off x="673070" y="2656277"/>
          <a:ext cx="1343277" cy="280925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60F61-D950-413E-8B5B-C0DFD6723AD4}">
      <dsp:nvSpPr>
        <dsp:cNvPr id="0" name=""/>
        <dsp:cNvSpPr/>
      </dsp:nvSpPr>
      <dsp:spPr>
        <a:xfrm>
          <a:off x="673070" y="2656277"/>
          <a:ext cx="1343277" cy="280925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813C3-564B-4961-B7EF-34D17E493925}">
      <dsp:nvSpPr>
        <dsp:cNvPr id="0" name=""/>
        <dsp:cNvSpPr/>
      </dsp:nvSpPr>
      <dsp:spPr>
        <a:xfrm>
          <a:off x="1432" y="3161943"/>
          <a:ext cx="2686555" cy="17979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группа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долю трудоспособного населения, степень распространения наёмного труда в целом и в отраслях.</a:t>
          </a:r>
          <a:endParaRPr lang="ru-RU" sz="2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2" y="3161943"/>
        <a:ext cx="2686555" cy="1797920"/>
      </dsp:txXfrm>
    </dsp:sp>
    <dsp:sp modelId="{368E9F24-7CCD-4D2B-96F8-0150BCC027B2}">
      <dsp:nvSpPr>
        <dsp:cNvPr id="0" name=""/>
        <dsp:cNvSpPr/>
      </dsp:nvSpPr>
      <dsp:spPr>
        <a:xfrm>
          <a:off x="3923803" y="2656277"/>
          <a:ext cx="1343277" cy="267908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E5468-765B-4FD2-8FD9-FAC556898249}">
      <dsp:nvSpPr>
        <dsp:cNvPr id="0" name=""/>
        <dsp:cNvSpPr/>
      </dsp:nvSpPr>
      <dsp:spPr>
        <a:xfrm>
          <a:off x="3923803" y="2656277"/>
          <a:ext cx="1343277" cy="267908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9543A-AC25-4BC7-87CD-1ADE6D110579}">
      <dsp:nvSpPr>
        <dsp:cNvPr id="0" name=""/>
        <dsp:cNvSpPr/>
      </dsp:nvSpPr>
      <dsp:spPr>
        <a:xfrm>
          <a:off x="3252164" y="3138513"/>
          <a:ext cx="2686555" cy="17146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группа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грамотности, обеспеченность врачами, калорийность питания, продолжительность жизни и др.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164" y="3138513"/>
        <a:ext cx="2686555" cy="1714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44ACD-CF43-4E63-870F-943B442EBCDD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AEC1A-6AC7-4868-93E8-B984B6A73F3B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69157-B71D-4868-8692-2399A5AEE8FC}">
      <dsp:nvSpPr>
        <dsp:cNvPr id="0" name=""/>
        <dsp:cNvSpPr/>
      </dsp:nvSpPr>
      <dsp:spPr>
        <a:xfrm>
          <a:off x="3184298" y="11168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A2E84-757B-45B2-957A-BF245CF6A815}">
      <dsp:nvSpPr>
        <dsp:cNvPr id="0" name=""/>
        <dsp:cNvSpPr/>
      </dsp:nvSpPr>
      <dsp:spPr>
        <a:xfrm>
          <a:off x="3184298" y="11168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33F84-547F-4D44-8A9C-9ABD3618156B}">
      <dsp:nvSpPr>
        <dsp:cNvPr id="0" name=""/>
        <dsp:cNvSpPr/>
      </dsp:nvSpPr>
      <dsp:spPr>
        <a:xfrm>
          <a:off x="2253797" y="346148"/>
          <a:ext cx="3722005" cy="119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dirty="0" smtClean="0"/>
            <a:t>3. Уровень развития производительных сил</a:t>
          </a:r>
          <a:endParaRPr lang="ru-RU" sz="2400" b="1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53797" y="346148"/>
        <a:ext cx="3722005" cy="1191041"/>
      </dsp:txXfrm>
    </dsp:sp>
    <dsp:sp modelId="{27C8F88C-D373-4A91-94FF-D6FF4397BC79}">
      <dsp:nvSpPr>
        <dsp:cNvPr id="0" name=""/>
        <dsp:cNvSpPr/>
      </dsp:nvSpPr>
      <dsp:spPr>
        <a:xfrm>
          <a:off x="932485" y="2653792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9B9EB-96F2-43F0-935F-4AE705092D5B}">
      <dsp:nvSpPr>
        <dsp:cNvPr id="0" name=""/>
        <dsp:cNvSpPr/>
      </dsp:nvSpPr>
      <dsp:spPr>
        <a:xfrm>
          <a:off x="932485" y="2653792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D03FA-4EA0-4614-9D02-F3B8FB543B27}">
      <dsp:nvSpPr>
        <dsp:cNvPr id="0" name=""/>
        <dsp:cNvSpPr/>
      </dsp:nvSpPr>
      <dsp:spPr>
        <a:xfrm>
          <a:off x="1984" y="2988772"/>
          <a:ext cx="3722005" cy="119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Душевые</a:t>
          </a:r>
          <a:endParaRPr lang="ru-RU" sz="2400" kern="1200" dirty="0"/>
        </a:p>
      </dsp:txBody>
      <dsp:txXfrm>
        <a:off x="1984" y="2988772"/>
        <a:ext cx="3722005" cy="1191041"/>
      </dsp:txXfrm>
    </dsp:sp>
    <dsp:sp modelId="{8B34368E-8EF1-469D-8C83-4E97395C9F61}">
      <dsp:nvSpPr>
        <dsp:cNvPr id="0" name=""/>
        <dsp:cNvSpPr/>
      </dsp:nvSpPr>
      <dsp:spPr>
        <a:xfrm>
          <a:off x="5436111" y="2653792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EC851-CE93-450D-98C6-59AA1A7EA680}">
      <dsp:nvSpPr>
        <dsp:cNvPr id="0" name=""/>
        <dsp:cNvSpPr/>
      </dsp:nvSpPr>
      <dsp:spPr>
        <a:xfrm>
          <a:off x="5436111" y="2653792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65596-16D6-48A2-BEF4-17D70B242A44}">
      <dsp:nvSpPr>
        <dsp:cNvPr id="0" name=""/>
        <dsp:cNvSpPr/>
      </dsp:nvSpPr>
      <dsp:spPr>
        <a:xfrm>
          <a:off x="4505610" y="2988772"/>
          <a:ext cx="3722005" cy="119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Структурные</a:t>
          </a:r>
          <a:endParaRPr lang="ru-RU" sz="2400" kern="1200" dirty="0"/>
        </a:p>
      </dsp:txBody>
      <dsp:txXfrm>
        <a:off x="4505610" y="2988772"/>
        <a:ext cx="3722005" cy="11910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97067-B7EE-4B8F-900A-15441F43BF90}">
      <dsp:nvSpPr>
        <dsp:cNvPr id="0" name=""/>
        <dsp:cNvSpPr/>
      </dsp:nvSpPr>
      <dsp:spPr>
        <a:xfrm>
          <a:off x="2971501" y="1547591"/>
          <a:ext cx="1282142" cy="926849"/>
        </a:xfrm>
        <a:custGeom>
          <a:avLst/>
          <a:gdLst/>
          <a:ahLst/>
          <a:cxnLst/>
          <a:rect l="0" t="0" r="0" b="0"/>
          <a:pathLst>
            <a:path>
              <a:moveTo>
                <a:pt x="1282142" y="0"/>
              </a:moveTo>
              <a:lnTo>
                <a:pt x="1282142" y="926849"/>
              </a:lnTo>
              <a:lnTo>
                <a:pt x="0" y="926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29B57-164E-4BA2-97E2-4318DAC05B05}">
      <dsp:nvSpPr>
        <dsp:cNvPr id="0" name=""/>
        <dsp:cNvSpPr/>
      </dsp:nvSpPr>
      <dsp:spPr>
        <a:xfrm>
          <a:off x="4253644" y="1547591"/>
          <a:ext cx="1869147" cy="284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942"/>
              </a:lnTo>
              <a:lnTo>
                <a:pt x="1869147" y="2517942"/>
              </a:lnTo>
              <a:lnTo>
                <a:pt x="1869147" y="2842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01DB7-1215-4E2C-931D-27229CDAE9DC}">
      <dsp:nvSpPr>
        <dsp:cNvPr id="0" name=""/>
        <dsp:cNvSpPr/>
      </dsp:nvSpPr>
      <dsp:spPr>
        <a:xfrm>
          <a:off x="2384496" y="1547591"/>
          <a:ext cx="1869147" cy="2842339"/>
        </a:xfrm>
        <a:custGeom>
          <a:avLst/>
          <a:gdLst/>
          <a:ahLst/>
          <a:cxnLst/>
          <a:rect l="0" t="0" r="0" b="0"/>
          <a:pathLst>
            <a:path>
              <a:moveTo>
                <a:pt x="1869147" y="0"/>
              </a:moveTo>
              <a:lnTo>
                <a:pt x="1869147" y="2517942"/>
              </a:lnTo>
              <a:lnTo>
                <a:pt x="0" y="2517942"/>
              </a:lnTo>
              <a:lnTo>
                <a:pt x="0" y="2842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E9045-7E4B-46A9-A317-A47420974CEF}">
      <dsp:nvSpPr>
        <dsp:cNvPr id="0" name=""/>
        <dsp:cNvSpPr/>
      </dsp:nvSpPr>
      <dsp:spPr>
        <a:xfrm>
          <a:off x="3481269" y="2841"/>
          <a:ext cx="1544749" cy="15447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ED7A9-254E-48CC-BC55-5DC3C152BF37}">
      <dsp:nvSpPr>
        <dsp:cNvPr id="0" name=""/>
        <dsp:cNvSpPr/>
      </dsp:nvSpPr>
      <dsp:spPr>
        <a:xfrm>
          <a:off x="3481269" y="2841"/>
          <a:ext cx="1544749" cy="15447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379CB-884D-4F36-B9DB-74EB92B9201C}">
      <dsp:nvSpPr>
        <dsp:cNvPr id="0" name=""/>
        <dsp:cNvSpPr/>
      </dsp:nvSpPr>
      <dsp:spPr>
        <a:xfrm>
          <a:off x="2708894" y="280896"/>
          <a:ext cx="3089499" cy="988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smtClean="0"/>
            <a:t>4. Производственные отношения</a:t>
          </a:r>
          <a:endParaRPr lang="ru-RU" sz="2000" b="1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708894" y="280896"/>
        <a:ext cx="3089499" cy="988639"/>
      </dsp:txXfrm>
    </dsp:sp>
    <dsp:sp modelId="{F7FA68F1-6B5D-4975-A352-BBBD595B2EAC}">
      <dsp:nvSpPr>
        <dsp:cNvPr id="0" name=""/>
        <dsp:cNvSpPr/>
      </dsp:nvSpPr>
      <dsp:spPr>
        <a:xfrm>
          <a:off x="1612121" y="4389931"/>
          <a:ext cx="1544749" cy="15447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4FE63-65E5-479B-9AEC-946D543541BF}">
      <dsp:nvSpPr>
        <dsp:cNvPr id="0" name=""/>
        <dsp:cNvSpPr/>
      </dsp:nvSpPr>
      <dsp:spPr>
        <a:xfrm>
          <a:off x="1612121" y="4389931"/>
          <a:ext cx="1544749" cy="15447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A4D80-527F-4BA0-B607-8B8DA9E9E281}">
      <dsp:nvSpPr>
        <dsp:cNvPr id="0" name=""/>
        <dsp:cNvSpPr/>
      </dsp:nvSpPr>
      <dsp:spPr>
        <a:xfrm>
          <a:off x="839746" y="4667986"/>
          <a:ext cx="3089499" cy="988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экономике страны, формы развития современных секторов</a:t>
          </a:r>
          <a:endParaRPr lang="ru-RU" sz="2000" kern="1200" dirty="0"/>
        </a:p>
      </dsp:txBody>
      <dsp:txXfrm>
        <a:off x="839746" y="4667986"/>
        <a:ext cx="3089499" cy="988639"/>
      </dsp:txXfrm>
    </dsp:sp>
    <dsp:sp modelId="{A7BC49D2-92CC-431C-BA35-3396E994A210}">
      <dsp:nvSpPr>
        <dsp:cNvPr id="0" name=""/>
        <dsp:cNvSpPr/>
      </dsp:nvSpPr>
      <dsp:spPr>
        <a:xfrm>
          <a:off x="5350416" y="4389931"/>
          <a:ext cx="1544749" cy="15447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F4126-113D-4889-9527-FC934B129EF6}">
      <dsp:nvSpPr>
        <dsp:cNvPr id="0" name=""/>
        <dsp:cNvSpPr/>
      </dsp:nvSpPr>
      <dsp:spPr>
        <a:xfrm>
          <a:off x="5350416" y="4389931"/>
          <a:ext cx="1544749" cy="15447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FEAB1-2EBE-4246-BA13-5ADE266923D5}">
      <dsp:nvSpPr>
        <dsp:cNvPr id="0" name=""/>
        <dsp:cNvSpPr/>
      </dsp:nvSpPr>
      <dsp:spPr>
        <a:xfrm>
          <a:off x="4578041" y="4667986"/>
          <a:ext cx="3089499" cy="988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соотношение национального и иностранного капитала.</a:t>
          </a:r>
          <a:endParaRPr lang="ru-RU" sz="2000" kern="1200" dirty="0"/>
        </a:p>
      </dsp:txBody>
      <dsp:txXfrm>
        <a:off x="4578041" y="4667986"/>
        <a:ext cx="3089499" cy="988639"/>
      </dsp:txXfrm>
    </dsp:sp>
    <dsp:sp modelId="{6B3DE9C9-0D67-47E8-8F95-E262696C01B2}">
      <dsp:nvSpPr>
        <dsp:cNvPr id="0" name=""/>
        <dsp:cNvSpPr/>
      </dsp:nvSpPr>
      <dsp:spPr>
        <a:xfrm>
          <a:off x="1612121" y="2196386"/>
          <a:ext cx="1544749" cy="154474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DE0D2-FDC5-4F05-915C-5E79D9DB280D}">
      <dsp:nvSpPr>
        <dsp:cNvPr id="0" name=""/>
        <dsp:cNvSpPr/>
      </dsp:nvSpPr>
      <dsp:spPr>
        <a:xfrm>
          <a:off x="1612121" y="2196386"/>
          <a:ext cx="1544749" cy="154474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879D6-381A-4026-BC96-CB917F1241E9}">
      <dsp:nvSpPr>
        <dsp:cNvPr id="0" name=""/>
        <dsp:cNvSpPr/>
      </dsp:nvSpPr>
      <dsp:spPr>
        <a:xfrm>
          <a:off x="839746" y="2474441"/>
          <a:ext cx="3089499" cy="988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соотношение укладов (докапиталистических и капиталистических)</a:t>
          </a:r>
          <a:endParaRPr lang="ru-RU" sz="2000" kern="1200" dirty="0"/>
        </a:p>
      </dsp:txBody>
      <dsp:txXfrm>
        <a:off x="839746" y="2474441"/>
        <a:ext cx="3089499" cy="9886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87303-63E3-41F3-9372-A5E6D3063354}">
      <dsp:nvSpPr>
        <dsp:cNvPr id="0" name=""/>
        <dsp:cNvSpPr/>
      </dsp:nvSpPr>
      <dsp:spPr>
        <a:xfrm>
          <a:off x="4114800" y="260812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07F9C-C10A-4DEF-9635-5092C867C517}">
      <dsp:nvSpPr>
        <dsp:cNvPr id="0" name=""/>
        <dsp:cNvSpPr/>
      </dsp:nvSpPr>
      <dsp:spPr>
        <a:xfrm>
          <a:off x="4069080" y="260812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11EA-3FA5-415E-BC4B-F31BD1053B42}">
      <dsp:nvSpPr>
        <dsp:cNvPr id="0" name=""/>
        <dsp:cNvSpPr/>
      </dsp:nvSpPr>
      <dsp:spPr>
        <a:xfrm>
          <a:off x="1203548" y="260812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275DD-1D96-4BC9-80A7-6BAE1BB70B9E}">
      <dsp:nvSpPr>
        <dsp:cNvPr id="0" name=""/>
        <dsp:cNvSpPr/>
      </dsp:nvSpPr>
      <dsp:spPr>
        <a:xfrm>
          <a:off x="3513301" y="1405123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09486-C2A0-46A8-B446-3B79F894168C}">
      <dsp:nvSpPr>
        <dsp:cNvPr id="0" name=""/>
        <dsp:cNvSpPr/>
      </dsp:nvSpPr>
      <dsp:spPr>
        <a:xfrm>
          <a:off x="3513301" y="1405123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AE5D4-08CC-436E-8785-CCA1E29B11DD}">
      <dsp:nvSpPr>
        <dsp:cNvPr id="0" name=""/>
        <dsp:cNvSpPr/>
      </dsp:nvSpPr>
      <dsp:spPr>
        <a:xfrm>
          <a:off x="2911803" y="1621663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Уровень концентрации производства характеризуется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1803" y="1621663"/>
        <a:ext cx="2405992" cy="769917"/>
      </dsp:txXfrm>
    </dsp:sp>
    <dsp:sp modelId="{8AAE46EF-AFCE-406B-AA62-CD3326B862DF}">
      <dsp:nvSpPr>
        <dsp:cNvPr id="0" name=""/>
        <dsp:cNvSpPr/>
      </dsp:nvSpPr>
      <dsp:spPr>
        <a:xfrm>
          <a:off x="602050" y="3113378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5D3D3-5FD7-4E2D-B0C6-E31FFC0C3B74}">
      <dsp:nvSpPr>
        <dsp:cNvPr id="0" name=""/>
        <dsp:cNvSpPr/>
      </dsp:nvSpPr>
      <dsp:spPr>
        <a:xfrm>
          <a:off x="602050" y="3113378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0F346-BC4E-4D0C-B3EE-4F83C2D3BCD1}">
      <dsp:nvSpPr>
        <dsp:cNvPr id="0" name=""/>
        <dsp:cNvSpPr/>
      </dsp:nvSpPr>
      <dsp:spPr>
        <a:xfrm>
          <a:off x="552" y="3329918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долей крупных, средних и мелких предприятий в ВНП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" y="3329918"/>
        <a:ext cx="2405992" cy="769917"/>
      </dsp:txXfrm>
    </dsp:sp>
    <dsp:sp modelId="{A45A5836-0D2A-41C0-8D48-C2E2D770B6B3}">
      <dsp:nvSpPr>
        <dsp:cNvPr id="0" name=""/>
        <dsp:cNvSpPr/>
      </dsp:nvSpPr>
      <dsp:spPr>
        <a:xfrm>
          <a:off x="3513301" y="3113378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424A3-4A22-4C7E-A97A-0E90A979BC7C}">
      <dsp:nvSpPr>
        <dsp:cNvPr id="0" name=""/>
        <dsp:cNvSpPr/>
      </dsp:nvSpPr>
      <dsp:spPr>
        <a:xfrm>
          <a:off x="3513301" y="3113378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BA6A9-2E4B-400C-A281-98CF9B3F0CEE}">
      <dsp:nvSpPr>
        <dsp:cNvPr id="0" name=""/>
        <dsp:cNvSpPr/>
      </dsp:nvSpPr>
      <dsp:spPr>
        <a:xfrm>
          <a:off x="2911803" y="3329918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ролью монополий и транснациональных корпораций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1803" y="3329918"/>
        <a:ext cx="2405992" cy="769917"/>
      </dsp:txXfrm>
    </dsp:sp>
    <dsp:sp modelId="{B42C5FDC-60F5-43FC-9C5B-D3CDB330C316}">
      <dsp:nvSpPr>
        <dsp:cNvPr id="0" name=""/>
        <dsp:cNvSpPr/>
      </dsp:nvSpPr>
      <dsp:spPr>
        <a:xfrm>
          <a:off x="6424552" y="3113378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9049F-241F-41E7-AEE6-47BD3153B95B}">
      <dsp:nvSpPr>
        <dsp:cNvPr id="0" name=""/>
        <dsp:cNvSpPr/>
      </dsp:nvSpPr>
      <dsp:spPr>
        <a:xfrm>
          <a:off x="6424552" y="3113378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A7197-E4A7-48CF-B609-2E03B5705145}">
      <dsp:nvSpPr>
        <dsp:cNvPr id="0" name=""/>
        <dsp:cNvSpPr/>
      </dsp:nvSpPr>
      <dsp:spPr>
        <a:xfrm>
          <a:off x="5823054" y="3329918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местом национальных монополий в мировой иерархии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3054" y="3329918"/>
        <a:ext cx="2405992" cy="769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030D2-9F2B-4B37-AC39-8DD3318E36BD}">
      <dsp:nvSpPr>
        <dsp:cNvPr id="0" name=""/>
        <dsp:cNvSpPr/>
      </dsp:nvSpPr>
      <dsp:spPr>
        <a:xfrm>
          <a:off x="2926621" y="1435720"/>
          <a:ext cx="1188178" cy="858924"/>
        </a:xfrm>
        <a:custGeom>
          <a:avLst/>
          <a:gdLst/>
          <a:ahLst/>
          <a:cxnLst/>
          <a:rect l="0" t="0" r="0" b="0"/>
          <a:pathLst>
            <a:path>
              <a:moveTo>
                <a:pt x="1188178" y="0"/>
              </a:moveTo>
              <a:lnTo>
                <a:pt x="1188178" y="858924"/>
              </a:lnTo>
              <a:lnTo>
                <a:pt x="0" y="8589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EA260-0341-4742-A5B2-E2465AA64893}">
      <dsp:nvSpPr>
        <dsp:cNvPr id="0" name=""/>
        <dsp:cNvSpPr/>
      </dsp:nvSpPr>
      <dsp:spPr>
        <a:xfrm>
          <a:off x="4114800" y="1435720"/>
          <a:ext cx="1732164" cy="263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411"/>
              </a:lnTo>
              <a:lnTo>
                <a:pt x="1732164" y="2333411"/>
              </a:lnTo>
              <a:lnTo>
                <a:pt x="1732164" y="263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16C3B-6848-46F4-B648-D341FB31F34D}">
      <dsp:nvSpPr>
        <dsp:cNvPr id="0" name=""/>
        <dsp:cNvSpPr/>
      </dsp:nvSpPr>
      <dsp:spPr>
        <a:xfrm>
          <a:off x="2382635" y="1435720"/>
          <a:ext cx="1732164" cy="2634034"/>
        </a:xfrm>
        <a:custGeom>
          <a:avLst/>
          <a:gdLst/>
          <a:ahLst/>
          <a:cxnLst/>
          <a:rect l="0" t="0" r="0" b="0"/>
          <a:pathLst>
            <a:path>
              <a:moveTo>
                <a:pt x="1732164" y="0"/>
              </a:moveTo>
              <a:lnTo>
                <a:pt x="1732164" y="2333411"/>
              </a:lnTo>
              <a:lnTo>
                <a:pt x="0" y="2333411"/>
              </a:lnTo>
              <a:lnTo>
                <a:pt x="0" y="263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0D3F2-0388-489F-899A-C8A196CEF1D4}">
      <dsp:nvSpPr>
        <dsp:cNvPr id="0" name=""/>
        <dsp:cNvSpPr/>
      </dsp:nvSpPr>
      <dsp:spPr>
        <a:xfrm>
          <a:off x="3399029" y="4179"/>
          <a:ext cx="1431540" cy="14315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59826-16C3-49ED-B70A-8BBB80FC2E3E}">
      <dsp:nvSpPr>
        <dsp:cNvPr id="0" name=""/>
        <dsp:cNvSpPr/>
      </dsp:nvSpPr>
      <dsp:spPr>
        <a:xfrm>
          <a:off x="3399029" y="4179"/>
          <a:ext cx="1431540" cy="14315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5FA4F-4001-4916-A75E-02B05480CD91}">
      <dsp:nvSpPr>
        <dsp:cNvPr id="0" name=""/>
        <dsp:cNvSpPr/>
      </dsp:nvSpPr>
      <dsp:spPr>
        <a:xfrm>
          <a:off x="2683259" y="261856"/>
          <a:ext cx="2863081" cy="9161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/>
            <a:t>Участие в международном разделении труда </a:t>
          </a:r>
          <a:r>
            <a:rPr lang="ru-RU" sz="1400" b="1" i="0" u="sng" kern="1200" dirty="0" err="1" smtClean="0"/>
            <a:t>характерезуется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83259" y="261856"/>
        <a:ext cx="2863081" cy="916185"/>
      </dsp:txXfrm>
    </dsp:sp>
    <dsp:sp modelId="{CB6B4946-5A87-49F4-B52D-3A0BDDD24F57}">
      <dsp:nvSpPr>
        <dsp:cNvPr id="0" name=""/>
        <dsp:cNvSpPr/>
      </dsp:nvSpPr>
      <dsp:spPr>
        <a:xfrm>
          <a:off x="1666865" y="4069754"/>
          <a:ext cx="1431540" cy="14315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13D1F-CE99-4C9E-B25F-8BAA8834F3E5}">
      <dsp:nvSpPr>
        <dsp:cNvPr id="0" name=""/>
        <dsp:cNvSpPr/>
      </dsp:nvSpPr>
      <dsp:spPr>
        <a:xfrm>
          <a:off x="1666865" y="4069754"/>
          <a:ext cx="1431540" cy="14315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A041A-BBC0-4010-85DF-21C887A2A3EF}">
      <dsp:nvSpPr>
        <dsp:cNvPr id="0" name=""/>
        <dsp:cNvSpPr/>
      </dsp:nvSpPr>
      <dsp:spPr>
        <a:xfrm>
          <a:off x="951095" y="4327432"/>
          <a:ext cx="2863081" cy="9161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обменом научно-технической информацией,</a:t>
          </a:r>
          <a:endParaRPr lang="ru-RU" sz="1400" kern="1200" dirty="0"/>
        </a:p>
      </dsp:txBody>
      <dsp:txXfrm>
        <a:off x="951095" y="4327432"/>
        <a:ext cx="2863081" cy="916185"/>
      </dsp:txXfrm>
    </dsp:sp>
    <dsp:sp modelId="{4BB74419-D151-4C7C-ABF9-89410BEAA55A}">
      <dsp:nvSpPr>
        <dsp:cNvPr id="0" name=""/>
        <dsp:cNvSpPr/>
      </dsp:nvSpPr>
      <dsp:spPr>
        <a:xfrm>
          <a:off x="5131193" y="4069754"/>
          <a:ext cx="1431540" cy="14315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AC0D9-B571-4281-829C-761C6BD690F8}">
      <dsp:nvSpPr>
        <dsp:cNvPr id="0" name=""/>
        <dsp:cNvSpPr/>
      </dsp:nvSpPr>
      <dsp:spPr>
        <a:xfrm>
          <a:off x="5131193" y="4069754"/>
          <a:ext cx="1431540" cy="14315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3006D-98B4-4E39-A0A5-097BDD8E61FB}">
      <dsp:nvSpPr>
        <dsp:cNvPr id="0" name=""/>
        <dsp:cNvSpPr/>
      </dsp:nvSpPr>
      <dsp:spPr>
        <a:xfrm>
          <a:off x="4415423" y="4327432"/>
          <a:ext cx="2863081" cy="9161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миграцией рабочей силы и т. д.</a:t>
          </a:r>
          <a:endParaRPr lang="ru-RU" sz="1400" kern="1200" dirty="0"/>
        </a:p>
      </dsp:txBody>
      <dsp:txXfrm>
        <a:off x="4415423" y="4327432"/>
        <a:ext cx="2863081" cy="916185"/>
      </dsp:txXfrm>
    </dsp:sp>
    <dsp:sp modelId="{D1C1BF00-C053-40AA-8E11-ED7F9DEBD92D}">
      <dsp:nvSpPr>
        <dsp:cNvPr id="0" name=""/>
        <dsp:cNvSpPr/>
      </dsp:nvSpPr>
      <dsp:spPr>
        <a:xfrm>
          <a:off x="1666865" y="2036967"/>
          <a:ext cx="1431540" cy="14315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3D0BB-4167-4445-827F-69E0CDD9E856}">
      <dsp:nvSpPr>
        <dsp:cNvPr id="0" name=""/>
        <dsp:cNvSpPr/>
      </dsp:nvSpPr>
      <dsp:spPr>
        <a:xfrm>
          <a:off x="1666865" y="2036967"/>
          <a:ext cx="1431540" cy="14315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66264-85A8-4D21-88C1-A5B50AED8A5E}">
      <dsp:nvSpPr>
        <dsp:cNvPr id="0" name=""/>
        <dsp:cNvSpPr/>
      </dsp:nvSpPr>
      <dsp:spPr>
        <a:xfrm>
          <a:off x="951095" y="2294644"/>
          <a:ext cx="2863081" cy="9161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внешней торговлей, экспортом капитала,</a:t>
          </a:r>
          <a:endParaRPr lang="ru-RU" sz="1400" kern="1200" dirty="0"/>
        </a:p>
      </dsp:txBody>
      <dsp:txXfrm>
        <a:off x="951095" y="2294644"/>
        <a:ext cx="2863081" cy="91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2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2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1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2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0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0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otoroad.ru/strany/newzealand" TargetMode="External"/><Relationship Id="rId3" Type="http://schemas.microsoft.com/office/2007/relationships/hdphoto" Target="../media/hdphoto1.wdp"/><Relationship Id="rId7" Type="http://schemas.openxmlformats.org/officeDocument/2006/relationships/hyperlink" Target="http://gotoroad.ru/strany/australia" TargetMode="External"/><Relationship Id="rId12" Type="http://schemas.openxmlformats.org/officeDocument/2006/relationships/hyperlink" Target="http://gotoroad.ru/strany/switzerla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toroad.ru/strany/sweden" TargetMode="External"/><Relationship Id="rId11" Type="http://schemas.openxmlformats.org/officeDocument/2006/relationships/hyperlink" Target="http://gotoroad.ru/strany/netherlands" TargetMode="External"/><Relationship Id="rId5" Type="http://schemas.openxmlformats.org/officeDocument/2006/relationships/hyperlink" Target="http://gotoroad.ru/strany/danmark" TargetMode="External"/><Relationship Id="rId10" Type="http://schemas.openxmlformats.org/officeDocument/2006/relationships/hyperlink" Target="http://gotoroad.ru/strany/finland" TargetMode="External"/><Relationship Id="rId4" Type="http://schemas.openxmlformats.org/officeDocument/2006/relationships/hyperlink" Target="http://gotoroad.ru/strany/norway" TargetMode="External"/><Relationship Id="rId9" Type="http://schemas.openxmlformats.org/officeDocument/2006/relationships/hyperlink" Target="http://gotoroad.ru/strany/canad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7103343" cy="10730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Классификация стран мира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820"/>
            <a:ext cx="1080120" cy="105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56992"/>
            <a:ext cx="489654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Данная классификация позволяет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разграничить страны мира по различным критериям, выделить отличительные, специфические признаки той или иной группы стран, их общие черты, а также их отличия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1513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4008"/>
              </p:ext>
            </p:extLst>
          </p:nvPr>
        </p:nvGraphicFramePr>
        <p:xfrm>
          <a:off x="971600" y="14270"/>
          <a:ext cx="7366248" cy="1279297"/>
        </p:xfrm>
        <a:graphic>
          <a:graphicData uri="http://schemas.openxmlformats.org/drawingml/2006/table">
            <a:tbl>
              <a:tblPr/>
              <a:tblGrid>
                <a:gridCol w="3683124"/>
                <a:gridCol w="3683124"/>
              </a:tblGrid>
              <a:tr h="3648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 - Экономика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 - Предпринимательство и инновации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</a:tr>
              <a:tr h="20851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 - Правление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 - Образование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</a:tr>
              <a:tr h="2085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 - Продолжительность жизни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 - Безопасность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</a:tr>
              <a:tr h="20851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 - Свобода личности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 - Социальный капитал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27991"/>
              </p:ext>
            </p:extLst>
          </p:nvPr>
        </p:nvGraphicFramePr>
        <p:xfrm>
          <a:off x="107504" y="1484786"/>
          <a:ext cx="9036499" cy="5200940"/>
        </p:xfrm>
        <a:graphic>
          <a:graphicData uri="http://schemas.openxmlformats.org/drawingml/2006/table">
            <a:tbl>
              <a:tblPr/>
              <a:tblGrid>
                <a:gridCol w="288032"/>
                <a:gridCol w="1224136"/>
                <a:gridCol w="936104"/>
                <a:gridCol w="792088"/>
                <a:gridCol w="1008112"/>
                <a:gridCol w="813915"/>
                <a:gridCol w="993528"/>
                <a:gridCol w="993528"/>
                <a:gridCol w="993528"/>
                <a:gridCol w="993528"/>
              </a:tblGrid>
              <a:tr h="9584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</a:t>
                      </a:r>
                      <a:endParaRPr lang="ru-RU" sz="16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6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7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Норвегия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26373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Дания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Швеция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Австралия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72687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Новая Зеландия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263732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Канада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Финляндия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Нидерланды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Швейцария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038" marR="14038" marT="14038" marB="1403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EB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99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68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69821"/>
              </p:ext>
            </p:extLst>
          </p:nvPr>
        </p:nvGraphicFramePr>
        <p:xfrm>
          <a:off x="179512" y="188640"/>
          <a:ext cx="8507288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34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123692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97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99696"/>
              </p:ext>
            </p:extLst>
          </p:nvPr>
        </p:nvGraphicFramePr>
        <p:xfrm>
          <a:off x="179512" y="712912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8144" y="-20146"/>
            <a:ext cx="327585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 развитые западные страны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 На высокотехнологичной продукции.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Социалистические страны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товарах добывающей промышленности.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Развивающиеся страны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поставщики сырьевой и продовольственной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2675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u="sng" dirty="0"/>
              <a:t>7. История развития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этапы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исторически-экономического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страны накладывают неизгладимую печать на её современные производительные силы, на характер и уровень их развития, на механизм социально-экономического роста. </a:t>
            </a:r>
          </a:p>
        </p:txBody>
      </p:sp>
    </p:spTree>
    <p:extLst>
      <p:ext uri="{BB962C8B-B14F-4D97-AF65-F5344CB8AC3E}">
        <p14:creationId xmlns:p14="http://schemas.microsoft.com/office/powerpoint/2010/main" val="30104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b="1" dirty="0" smtClean="0"/>
              <a:t>Разнообразие </a:t>
            </a:r>
            <a:r>
              <a:rPr lang="ru-RU" b="1" dirty="0"/>
              <a:t>сочетаний показателей экономического развития различных стран не позволяет оценивать уровень экономического развития с какой-то одной точки зрения. Для этого используют несколько основных показателей и критериев:</a:t>
            </a:r>
          </a:p>
          <a:p>
            <a:pPr fontAlgn="base"/>
            <a:r>
              <a:rPr lang="ru-RU" b="1" dirty="0"/>
              <a:t>- абсолютный и относительный ВВП (ВНП);</a:t>
            </a:r>
          </a:p>
          <a:p>
            <a:pPr fontAlgn="base"/>
            <a:r>
              <a:rPr lang="ru-RU" b="1" dirty="0"/>
              <a:t>- НД и доход на душу населения;</a:t>
            </a:r>
          </a:p>
          <a:p>
            <a:pPr fontAlgn="base"/>
            <a:r>
              <a:rPr lang="ru-RU" b="1" dirty="0"/>
              <a:t>- отраслевую структуру национальной экономики;</a:t>
            </a:r>
          </a:p>
          <a:p>
            <a:pPr fontAlgn="base"/>
            <a:r>
              <a:rPr lang="ru-RU" b="1" dirty="0"/>
              <a:t>- структуру экспорта и импорта страны;</a:t>
            </a:r>
          </a:p>
          <a:p>
            <a:pPr fontAlgn="base"/>
            <a:r>
              <a:rPr lang="ru-RU" b="1" dirty="0"/>
              <a:t>- уровень и качество жизни населения и некоторые другие. Следует подчеркнуть, что уровень экономического развития страны и ее участие в мировом хозяйстве – понятие историческое</a:t>
            </a:r>
          </a:p>
          <a:p>
            <a:pPr marL="0" indent="0" fontAlgn="base">
              <a:buNone/>
            </a:pPr>
            <a:r>
              <a:rPr lang="ru-RU" b="1" dirty="0"/>
              <a:t>Каждый этап развития национальной экономики и всего мирового хозяйства в целом вносит те или иные изменения в состав основных показателей.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2646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стран многообразны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представление о группах стран в мировой экономике дают универсальные международные организации, членами которых являются почти все страны мира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организациям относятся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Объединённых наций 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ООН)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2.Международный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фонд (МВФ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3.Всемирный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(ВБ) 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92" y="1844825"/>
            <a:ext cx="1761767" cy="16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36859"/>
            <a:ext cx="2168234" cy="137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1805186" cy="175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912" y="188640"/>
            <a:ext cx="9157911" cy="644157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международной практике существует стандартная классификация, в соответствии с которой все страны подразделяются на 3 основные группы: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классификация была выбрана в 1980 году Экономическим и Социальным Советом ООН (ЭКОСОС).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2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5284383"/>
              </p:ext>
            </p:extLst>
          </p:nvPr>
        </p:nvGraphicFramePr>
        <p:xfrm>
          <a:off x="1331640" y="1124744"/>
          <a:ext cx="71287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87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из подходов к определению места страны в мировом хозяйстве является разделение мировой экономики по уровню дохода на душу населения.</a:t>
            </a:r>
          </a:p>
          <a:p>
            <a:pPr marL="0" indent="0" algn="ctr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 National Income per Capita 2012.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2157"/>
              </p:ext>
            </p:extLst>
          </p:nvPr>
        </p:nvGraphicFramePr>
        <p:xfrm>
          <a:off x="467544" y="206084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(пер.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стран)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( 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Монако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186 950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Лихтенштейн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136 770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Бермуды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106 920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Норвегия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98 860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82 730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1170"/>
              </p:ext>
            </p:extLst>
          </p:nvPr>
        </p:nvGraphicFramePr>
        <p:xfrm>
          <a:off x="1691680" y="436510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(послед. 5 стран)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( 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Либерия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Нигер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Малави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Бурунди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240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7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040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Критерии типологии стран </a:t>
            </a:r>
            <a:r>
              <a:rPr lang="ru-RU" b="1" dirty="0" smtClean="0">
                <a:solidFill>
                  <a:srgbClr val="7030A0"/>
                </a:solidFill>
              </a:rPr>
              <a:t>мира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Величина экономического потенциала страны</a:t>
            </a: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Население</a:t>
            </a: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Уровень развития производительных сил</a:t>
            </a: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Производственные отношения</a:t>
            </a: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Уровень концентрации производства</a:t>
            </a: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международном разделении труда</a:t>
            </a:r>
          </a:p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развития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00150"/>
              </p:ext>
            </p:extLst>
          </p:nvPr>
        </p:nvGraphicFramePr>
        <p:xfrm>
          <a:off x="539552" y="116633"/>
          <a:ext cx="7956375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116633"/>
            <a:ext cx="3419872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США, Япония, Франция, Германия, Италия,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производства всей промышленной и более 25% сельскохозяйственной продукции мира. Главные страны и Канаду часто называют «странами Большой семерки». (В 1997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принята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семерка превратилась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«восьмерку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55" y="2996952"/>
            <a:ext cx="750181" cy="7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2646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– гр. крупнейших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(свыше 1 трлн. долл.)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США (11,6675 трлн.), Япония (4,6234 трлн.), Германия (2,7144 трлн.), Великобритания (2,1409 трлн.), Франция (2,0026 трлн.), Италия (1,6723 трлн.), Китай (1,6493 трлн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.).Эта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прослеживается в и других группах этой классификации, особенно в следующей группе стран, которые имеют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объём ВВП (0,5 до 1 трлн. долл.).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Сюда включены 6 стран: Испания, Канада, Индия, Бразилия, Россия, Республика Корея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Ю.Корея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группа - средние показатели объёма ВВП(0,1 до 0,5 трлн.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30 стран. Это, например, Нидерланды, Польша, Украина, Турция, Аргентина, ЮАР, Египет и др.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малым странам, имеющим ВВП менее 100 млрд. долл.,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относится большинство стран мира, преобладающие на постсоветском пространстве, в Африке, Латинской Америке, Океании.</a:t>
            </a:r>
          </a:p>
        </p:txBody>
      </p:sp>
    </p:spTree>
    <p:extLst>
      <p:ext uri="{BB962C8B-B14F-4D97-AF65-F5344CB8AC3E}">
        <p14:creationId xmlns:p14="http://schemas.microsoft.com/office/powerpoint/2010/main" val="38104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flagi-mira.ru/picture/flagi-mir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00"/>
            <a:ext cx="9144000" cy="67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58570"/>
              </p:ext>
            </p:extLst>
          </p:nvPr>
        </p:nvGraphicFramePr>
        <p:xfrm>
          <a:off x="0" y="22960"/>
          <a:ext cx="5940152" cy="62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4705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ibler.ru/uploads/users/2012-02-28/%D0%BC%D0%B8%D1%80%D0%B5-%D0%B6%D0%B8%D0%B7%D0%BD%D0%B8-%D0%BF%D1%80%D0%BE%D0%B4%D0%BE%D0%BB%D0%B6%D0%B8%D1%82%D0%B5%D0%BB%D1%8C%D0%BD%D0%BE%D1%81%D1%82%D0%B8-%D1%8D%D1%82%D0%BE%20%D0%B8%D0%BD%D1%82%D0%B5%D1%80%D0%B5%D1%81%D0%BD%D0%BE-%D0%BF%D0%BE%D0%B7%D0%BD%D0%B0%D0%B2%D0%B0%D1%82%D0%B5%D0%BB%D1%8C%D0%BD%D0%BE-%D0%BA%D0%B0%D1%80%D1%82%D0%B8%D0%BD%D0%BA%D0%B8_7235999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64"/>
            <a:ext cx="8767868" cy="63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776</Words>
  <Application>Microsoft Office PowerPoint</Application>
  <PresentationFormat>Экран (4:3)</PresentationFormat>
  <Paragraphs>210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Классификация стран мира</vt:lpstr>
      <vt:lpstr>Презентация PowerPoint</vt:lpstr>
      <vt:lpstr>Презентация PowerPoint</vt:lpstr>
      <vt:lpstr>Презентация PowerPoint</vt:lpstr>
      <vt:lpstr>Критерии типологии стран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История развития 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http://srastvortseva.professorjournal.ru/94</dc:title>
  <dc:creator>1</dc:creator>
  <cp:lastModifiedBy>Татьяна Уланова</cp:lastModifiedBy>
  <cp:revision>17</cp:revision>
  <dcterms:created xsi:type="dcterms:W3CDTF">2014-02-12T17:46:37Z</dcterms:created>
  <dcterms:modified xsi:type="dcterms:W3CDTF">2015-02-27T16:40:10Z</dcterms:modified>
</cp:coreProperties>
</file>