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09" autoAdjust="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uchim66.ru/articles/professiya-vrach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381000"/>
            <a:ext cx="7772400" cy="1470025"/>
          </a:xfrm>
        </p:spPr>
        <p:txBody>
          <a:bodyPr/>
          <a:lstStyle/>
          <a:p>
            <a:r>
              <a:rPr lang="ru-RU" dirty="0" smtClean="0"/>
              <a:t>Профессия- стоматолог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676400"/>
            <a:ext cx="7162800" cy="47752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00600" y="5791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Выполнила: Садыкова Ф.Р. </a:t>
            </a:r>
            <a:br>
              <a:rPr lang="ru-RU" dirty="0" smtClean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ru-RU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МДОУ «Д/с №125»к.в.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-12-7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304800"/>
            <a:ext cx="8458200" cy="63246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57200"/>
            <a:ext cx="8382000" cy="6172200"/>
          </a:xfrm>
        </p:spPr>
        <p:txBody>
          <a:bodyPr>
            <a:normAutofit/>
          </a:bodyPr>
          <a:lstStyle/>
          <a:p>
            <a:r>
              <a:rPr lang="ru-RU" dirty="0" smtClean="0"/>
              <a:t>Стоматолог – это </a:t>
            </a:r>
            <a:r>
              <a:rPr lang="ru-RU" u="sng" dirty="0" smtClean="0">
                <a:hlinkClick r:id="rId2"/>
              </a:rPr>
              <a:t>врач</a:t>
            </a:r>
            <a:r>
              <a:rPr lang="ru-RU" dirty="0" smtClean="0"/>
              <a:t>, который занимается лечением зубов, челюсти, мягких тканей и других органов ротовой полости. Эта профессия представляет собой довольно широкое понятие, поэтому выделяют стоматологов более узких специализаций:</a:t>
            </a:r>
          </a:p>
          <a:p>
            <a:endParaRPr lang="ru-RU" dirty="0" smtClean="0"/>
          </a:p>
          <a:p>
            <a:r>
              <a:rPr lang="ru-RU" dirty="0" smtClean="0"/>
              <a:t>терапевт-стоматолог</a:t>
            </a:r>
          </a:p>
          <a:p>
            <a:r>
              <a:rPr lang="ru-RU" dirty="0" smtClean="0"/>
              <a:t>стоматолог-хирург</a:t>
            </a:r>
          </a:p>
          <a:p>
            <a:r>
              <a:rPr lang="ru-RU" dirty="0" smtClean="0"/>
              <a:t>ортопед-стоматолог</a:t>
            </a:r>
          </a:p>
          <a:p>
            <a:r>
              <a:rPr lang="ru-RU" dirty="0" smtClean="0"/>
              <a:t>детский стоматолог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Личные качества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Человек, выбравший профессию стоматолога, должен отличаться спокойствием, уравновешенностью, усидчивостью, терпеливостью, аккуратностью, наблюдательностью. Хороший стоматолог к каждому своему клиенту относится с большим вниманием и доброжелательностью. Профессиональный врач сдержан, тактичен и лоялен ко всем, кто приходит к нему за помощью. Эта профессия требует наличия отличного зрения и хорошо развитой мелкой моторики рук.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f1_e9Lwq4j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609600"/>
            <a:ext cx="8653096" cy="586143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9-009-Vidy-zubo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304800"/>
            <a:ext cx="8610600" cy="6358731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309287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685800"/>
            <a:ext cx="8229600" cy="575728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381000"/>
            <a:ext cx="8458200" cy="6301581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52670_html_mb3fa27b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304800"/>
            <a:ext cx="8306119" cy="605814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381000"/>
            <a:ext cx="8382000" cy="6172200"/>
          </a:xfrm>
        </p:spPr>
      </p:pic>
      <p:pic>
        <p:nvPicPr>
          <p:cNvPr id="5" name="Рисунок 4" descr="i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4419600"/>
            <a:ext cx="3505200" cy="18097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75</Words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Профессия- стоматолог</vt:lpstr>
      <vt:lpstr>Слайд 2</vt:lpstr>
      <vt:lpstr>Личные качества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Профессия- стоматолог</dc:title>
  <dc:creator>Фагиля</dc:creator>
  <cp:lastModifiedBy>Фагиля</cp:lastModifiedBy>
  <cp:revision>5</cp:revision>
  <dcterms:created xsi:type="dcterms:W3CDTF">2016-02-02T07:01:06Z</dcterms:created>
  <dcterms:modified xsi:type="dcterms:W3CDTF">2016-02-17T17:41:47Z</dcterms:modified>
</cp:coreProperties>
</file>