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20E4F-2698-40F0-872D-3F9E3661173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9457-1061-4BB8-807E-283E762D76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2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D6D67-7E3F-4F20-8434-4ECD87781A1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0EBD-B4A9-4BEC-B7B6-959C77AC7D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3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BB90A-C83E-4AFD-BCC6-EA13C64B2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FE15A-A420-4910-A0EF-EBBAAA58E8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4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745AD-5B2D-41BA-9D0E-55DA1A5531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68780-2961-4685-8B46-8FBA2982C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5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225A-A9AB-48BB-A4C0-BA4C70A290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38BC-E61E-4F3A-9B1E-21D0749D39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2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7B07-3819-48A0-B23E-2A50D63EC9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DC653-C4AF-4D82-BC7D-CF6708DE13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4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3EC90-4706-4E37-9F53-E69A1F90F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2A7F-ADE3-410F-A77B-36564926C7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12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BE5C-799B-4201-8747-B36BB0DD82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7C0E-DB95-445F-B30A-2DE77B65B3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0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897BA-4A53-4585-B2E2-4DB508C18F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1FBE-A70F-44AE-A37F-AE984C2EAA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02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B1B68-724D-4274-848F-993ECA37EA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66C4-DC2E-4348-B1E3-C6E350B274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78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978E-D7D5-4B51-AB0E-7A456BF41DC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E54DB-A41D-45AA-AB41-A3D9A01198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3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D676D-B60D-4AE3-B106-F433FF6E71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5A3517-E84F-48DE-8155-312665F1E0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2588" cy="1714500"/>
          </a:xfrm>
        </p:spPr>
        <p:txBody>
          <a:bodyPr/>
          <a:lstStyle/>
          <a:p>
            <a:r>
              <a:rPr lang="ru-RU" altLang="ru-RU" smtClean="0"/>
              <a:t>Мама, папа вот, и я –</a:t>
            </a:r>
            <a:br>
              <a:rPr lang="ru-RU" altLang="ru-RU" smtClean="0"/>
            </a:br>
            <a:r>
              <a:rPr lang="ru-RU" altLang="ru-RU" smtClean="0"/>
              <a:t>Вместе вся наша семья!</a:t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28674" name="Picture 2" descr="G:\фото родителей\кристина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00188"/>
            <a:ext cx="2798763" cy="3992562"/>
          </a:xfrm>
        </p:spPr>
      </p:pic>
      <p:pic>
        <p:nvPicPr>
          <p:cNvPr id="28675" name="Picture 3" descr="G:\фото родителей\Семейное ф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047875"/>
            <a:ext cx="471805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50825" y="5732463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0000"/>
                </a:solidFill>
              </a:rPr>
              <a:t>     Семья Яковлевых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076825" y="1700213"/>
            <a:ext cx="3024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rgbClr val="FF0000"/>
                </a:solidFill>
              </a:rPr>
              <a:t>Семья Сайкиных</a:t>
            </a:r>
          </a:p>
        </p:txBody>
      </p:sp>
    </p:spTree>
    <p:extLst>
      <p:ext uri="{BB962C8B-B14F-4D97-AF65-F5344CB8AC3E}">
        <p14:creationId xmlns:p14="http://schemas.microsoft.com/office/powerpoint/2010/main" val="157841667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5163" cy="6249987"/>
          </a:xfrm>
        </p:spPr>
        <p:txBody>
          <a:bodyPr/>
          <a:lstStyle/>
          <a:p>
            <a:pPr algn="l"/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У каждого на свете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Должны быть папа с мамой –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У тех, кто всех послушней,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И непослушных самых.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У каждого на свете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Должны быть братья, сёстры…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Чтоб жизнь была весёлой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latin typeface="Times New Roman" pitchFamily="18" charset="0"/>
                <a:cs typeface="Times New Roman" pitchFamily="18" charset="0"/>
              </a:rPr>
              <a:t>И от улыбок пёстрой.</a:t>
            </a:r>
            <a:br>
              <a:rPr lang="ru-RU" alt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Абзаловых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15363" name="Picture 2" descr="G:\фото родителей\семья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31763"/>
            <a:ext cx="4192587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G:\фото родителей\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846388"/>
            <a:ext cx="4186237" cy="3775075"/>
          </a:xfrm>
          <a:noFill/>
        </p:spPr>
      </p:pic>
    </p:spTree>
    <p:extLst>
      <p:ext uri="{BB962C8B-B14F-4D97-AF65-F5344CB8AC3E}">
        <p14:creationId xmlns:p14="http://schemas.microsoft.com/office/powerpoint/2010/main" val="135629038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1212"/>
          </a:xfrm>
        </p:spPr>
        <p:txBody>
          <a:bodyPr/>
          <a:lstStyle/>
          <a:p>
            <a:pPr algn="l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У каждого на свете: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Детишек, птиц, зверья,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Должны быть те, кто дорог –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Родимая семья!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У каждого на свете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Должны быть папа с мамой,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Семья большое счастье –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Подарок самый-самый!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Муллиных</a:t>
            </a:r>
            <a:b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Идрисовых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G:\фото родителей\image-24-01-16-09-3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9825" y="60325"/>
            <a:ext cx="3919538" cy="4067175"/>
          </a:xfrm>
        </p:spPr>
      </p:pic>
      <p:pic>
        <p:nvPicPr>
          <p:cNvPr id="30723" name="Picture 3" descr="G:\фото родителей\BKDC00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4022725"/>
            <a:ext cx="3614737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203575" y="3573463"/>
            <a:ext cx="1873250" cy="93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03575" y="5445125"/>
            <a:ext cx="21605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95314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«Хотите, чтобы были хорошие дети – будьте  счастливы!» </a:t>
            </a:r>
            <a:r>
              <a:rPr lang="ru-RU" sz="2700" b="1" dirty="0" smtClean="0">
                <a:solidFill>
                  <a:schemeClr val="tx2"/>
                </a:solidFill>
              </a:rPr>
              <a:t>А.С.Макаренко</a:t>
            </a: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852738"/>
            <a:ext cx="8229600" cy="367188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800" b="1" dirty="0" smtClean="0">
                <a:solidFill>
                  <a:srgbClr val="FF0000"/>
                </a:solidFill>
              </a:rPr>
              <a:t> Любите и цените свою семью!</a:t>
            </a:r>
            <a:endParaRPr lang="ru-RU" sz="5800" b="1" dirty="0">
              <a:solidFill>
                <a:srgbClr val="FF0000"/>
              </a:solidFill>
            </a:endParaRPr>
          </a:p>
        </p:txBody>
      </p:sp>
      <p:pic>
        <p:nvPicPr>
          <p:cNvPr id="17412" name="Picture 2" descr="http://21region.org/uploads/posts/2010-11/1290228275_0153476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683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2034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6_Тема Office</vt:lpstr>
      <vt:lpstr>Мама, папа вот, и я – Вместе вся наша семья! </vt:lpstr>
      <vt:lpstr>У каждого на свете Должны быть папа с мамой – У тех, кто всех послушней, И непослушных самых. У каждого на свете Должны быть братья, сёстры… Чтоб жизнь была весёлой И от улыбок пёстрой. Семья Абзаловых </vt:lpstr>
      <vt:lpstr>У каждого на свете: Детишек, птиц, зверья, Должны быть те, кто дорог – Родимая семья! У каждого на свете Должны быть папа с мамой, Семья большое счастье – Подарок самый-самый!  Семья Муллиных  Семья Идрисовых </vt:lpstr>
      <vt:lpstr>«Хотите, чтобы были хорошие дети – будьте  счастливы!» А.С.Макаренко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Мама, папа вот, и я – Вместе вся наша семья! </dc:title>
  <dc:creator>Гималиев</dc:creator>
  <cp:lastModifiedBy>Гималиев</cp:lastModifiedBy>
  <cp:revision>1</cp:revision>
  <dcterms:created xsi:type="dcterms:W3CDTF">2016-02-17T17:28:13Z</dcterms:created>
  <dcterms:modified xsi:type="dcterms:W3CDTF">2016-02-17T17:30:00Z</dcterms:modified>
</cp:coreProperties>
</file>