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E4F-2698-40F0-872D-3F9E36611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9457-1061-4BB8-807E-283E762D76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D67-7E3F-4F20-8434-4ECD87781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0EBD-B4A9-4BEC-B7B6-959C77AC7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B90A-C83E-4AFD-BCC6-EA13C64B2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E15A-A420-4910-A0EF-EBBAAA58E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0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45AD-5B2D-41BA-9D0E-55DA1A553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8780-2961-4685-8B46-8FBA2982C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25A-A9AB-48BB-A4C0-BA4C70A29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8BC-E61E-4F3A-9B1E-21D0749D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75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7B07-3819-48A0-B23E-2A50D63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3-C4AF-4D82-BC7D-CF6708DE1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4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C90-4706-4E37-9F53-E69A1F90F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A7F-ADE3-410F-A77B-36564926C7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BE5C-799B-4201-8747-B36BB0DD82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C0E-DB95-445F-B30A-2DE77B65B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2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97BA-4A53-4585-B2E2-4DB508C18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1FBE-A70F-44AE-A37F-AE984C2EA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51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1B68-724D-4274-848F-993ECA37E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6C4-DC2E-4348-B1E3-C6E350B27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31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978E-D7D5-4B51-AB0E-7A456BF41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4DB-A41D-45AA-AB41-A3D9A0119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93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E4F-2698-40F0-872D-3F9E36611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9457-1061-4BB8-807E-283E762D76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09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D67-7E3F-4F20-8434-4ECD87781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0EBD-B4A9-4BEC-B7B6-959C77AC7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06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B90A-C83E-4AFD-BCC6-EA13C64B2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E15A-A420-4910-A0EF-EBBAAA58E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45AD-5B2D-41BA-9D0E-55DA1A553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8780-2961-4685-8B46-8FBA2982C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10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25A-A9AB-48BB-A4C0-BA4C70A29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8BC-E61E-4F3A-9B1E-21D0749D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25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7B07-3819-48A0-B23E-2A50D63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3-C4AF-4D82-BC7D-CF6708DE1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75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C90-4706-4E37-9F53-E69A1F90F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A7F-ADE3-410F-A77B-36564926C7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0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BE5C-799B-4201-8747-B36BB0DD82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C0E-DB95-445F-B30A-2DE77B65B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92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97BA-4A53-4585-B2E2-4DB508C18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1FBE-A70F-44AE-A37F-AE984C2EA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57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1B68-724D-4274-848F-993ECA37E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6C4-DC2E-4348-B1E3-C6E350B27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39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978E-D7D5-4B51-AB0E-7A456BF41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4DB-A41D-45AA-AB41-A3D9A0119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2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E4F-2698-40F0-872D-3F9E36611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9457-1061-4BB8-807E-283E762D76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4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D67-7E3F-4F20-8434-4ECD87781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0EBD-B4A9-4BEC-B7B6-959C77AC7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5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B90A-C83E-4AFD-BCC6-EA13C64B2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E15A-A420-4910-A0EF-EBBAAA58E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9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45AD-5B2D-41BA-9D0E-55DA1A553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8780-2961-4685-8B46-8FBA2982C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517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25A-A9AB-48BB-A4C0-BA4C70A29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8BC-E61E-4F3A-9B1E-21D0749D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21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7B07-3819-48A0-B23E-2A50D63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3-C4AF-4D82-BC7D-CF6708DE1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C90-4706-4E37-9F53-E69A1F90F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A7F-ADE3-410F-A77B-36564926C7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40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BE5C-799B-4201-8747-B36BB0DD82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C0E-DB95-445F-B30A-2DE77B65B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620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97BA-4A53-4585-B2E2-4DB508C18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1FBE-A70F-44AE-A37F-AE984C2EA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1B68-724D-4274-848F-993ECA37E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6C4-DC2E-4348-B1E3-C6E350B27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1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978E-D7D5-4B51-AB0E-7A456BF41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4DB-A41D-45AA-AB41-A3D9A0119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42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E4F-2698-40F0-872D-3F9E36611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9457-1061-4BB8-807E-283E762D76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8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D67-7E3F-4F20-8434-4ECD87781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0EBD-B4A9-4BEC-B7B6-959C77AC7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2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B90A-C83E-4AFD-BCC6-EA13C64B2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E15A-A420-4910-A0EF-EBBAAA58E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6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45AD-5B2D-41BA-9D0E-55DA1A553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8780-2961-4685-8B46-8FBA2982C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4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25A-A9AB-48BB-A4C0-BA4C70A29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8BC-E61E-4F3A-9B1E-21D0749D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7B07-3819-48A0-B23E-2A50D63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3-C4AF-4D82-BC7D-CF6708DE1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49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C90-4706-4E37-9F53-E69A1F90F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A7F-ADE3-410F-A77B-36564926C7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00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BE5C-799B-4201-8747-B36BB0DD82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C0E-DB95-445F-B30A-2DE77B65B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97BA-4A53-4585-B2E2-4DB508C18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1FBE-A70F-44AE-A37F-AE984C2EA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5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1B68-724D-4274-848F-993ECA37E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6C4-DC2E-4348-B1E3-C6E350B27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432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978E-D7D5-4B51-AB0E-7A456BF41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4DB-A41D-45AA-AB41-A3D9A0119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54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E4F-2698-40F0-872D-3F9E36611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9457-1061-4BB8-807E-283E762D76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96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D67-7E3F-4F20-8434-4ECD87781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0EBD-B4A9-4BEC-B7B6-959C77AC7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02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B90A-C83E-4AFD-BCC6-EA13C64B2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E15A-A420-4910-A0EF-EBBAAA58E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482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45AD-5B2D-41BA-9D0E-55DA1A553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8780-2961-4685-8B46-8FBA2982C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25A-A9AB-48BB-A4C0-BA4C70A29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8BC-E61E-4F3A-9B1E-21D0749D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62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7B07-3819-48A0-B23E-2A50D63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3-C4AF-4D82-BC7D-CF6708DE1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902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C90-4706-4E37-9F53-E69A1F90F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A7F-ADE3-410F-A77B-36564926C7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87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BE5C-799B-4201-8747-B36BB0DD82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C0E-DB95-445F-B30A-2DE77B65B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573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97BA-4A53-4585-B2E2-4DB508C18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1FBE-A70F-44AE-A37F-AE984C2EA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6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1B68-724D-4274-848F-993ECA37E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6C4-DC2E-4348-B1E3-C6E350B27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00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978E-D7D5-4B51-AB0E-7A456BF41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4DB-A41D-45AA-AB41-A3D9A0119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4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D676D-B60D-4AE3-B106-F433FF6E7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3517-E84F-48DE-8155-312665F1E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8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D676D-B60D-4AE3-B106-F433FF6E7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3517-E84F-48DE-8155-312665F1E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D676D-B60D-4AE3-B106-F433FF6E7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3517-E84F-48DE-8155-312665F1E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2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D676D-B60D-4AE3-B106-F433FF6E7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3517-E84F-48DE-8155-312665F1E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D676D-B60D-4AE3-B106-F433FF6E7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3517-E84F-48DE-8155-312665F1E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932363" y="274638"/>
            <a:ext cx="3754437" cy="6107112"/>
          </a:xfrm>
        </p:spPr>
        <p:txBody>
          <a:bodyPr/>
          <a:lstStyle/>
          <a:p>
            <a:r>
              <a:rPr lang="ru-RU" altLang="ru-RU" smtClean="0"/>
              <a:t>Семья </a:t>
            </a:r>
            <a:br>
              <a:rPr lang="ru-RU" altLang="ru-RU" smtClean="0"/>
            </a:br>
            <a:r>
              <a:rPr lang="ru-RU" altLang="ru-RU" sz="2800" smtClean="0">
                <a:solidFill>
                  <a:srgbClr val="00B050"/>
                </a:solidFill>
              </a:rPr>
              <a:t>семья</a:t>
            </a:r>
            <a:br>
              <a:rPr lang="ru-RU" altLang="ru-RU" sz="2800" smtClean="0">
                <a:solidFill>
                  <a:srgbClr val="00B050"/>
                </a:solidFill>
              </a:rPr>
            </a:br>
            <a:r>
              <a:rPr lang="ru-RU" altLang="ru-RU" sz="2800" smtClean="0">
                <a:solidFill>
                  <a:srgbClr val="00B050"/>
                </a:solidFill>
              </a:rPr>
              <a:t>Габбасовых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07950" y="0"/>
            <a:ext cx="3959225" cy="35004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smtClean="0"/>
              <a:t>Мама с папой так скучали,</a:t>
            </a:r>
            <a:br>
              <a:rPr lang="ru-RU" altLang="ru-RU" sz="2000" smtClean="0"/>
            </a:br>
            <a:r>
              <a:rPr lang="ru-RU" altLang="ru-RU" sz="2000" smtClean="0"/>
              <a:t>Так грустили в тишине.</a:t>
            </a:r>
            <a:br>
              <a:rPr lang="ru-RU" altLang="ru-RU" sz="2000" smtClean="0"/>
            </a:br>
            <a:r>
              <a:rPr lang="ru-RU" altLang="ru-RU" sz="2000" smtClean="0"/>
              <a:t>Но исчезли все печали,</a:t>
            </a:r>
            <a:br>
              <a:rPr lang="ru-RU" altLang="ru-RU" sz="2000" smtClean="0"/>
            </a:br>
            <a:r>
              <a:rPr lang="ru-RU" altLang="ru-RU" sz="2000" smtClean="0"/>
              <a:t>Стоило родиться мне!</a:t>
            </a:r>
            <a:br>
              <a:rPr lang="ru-RU" altLang="ru-RU" sz="2000" smtClean="0"/>
            </a:br>
            <a:r>
              <a:rPr lang="ru-RU" altLang="ru-RU" sz="2000" smtClean="0"/>
              <a:t>Папу с мамой я люблю,</a:t>
            </a:r>
            <a:br>
              <a:rPr lang="ru-RU" altLang="ru-RU" sz="2000" smtClean="0"/>
            </a:br>
            <a:r>
              <a:rPr lang="ru-RU" altLang="ru-RU" sz="2000" smtClean="0"/>
              <a:t>Их всё время веселю!</a:t>
            </a:r>
            <a:br>
              <a:rPr lang="ru-RU" altLang="ru-RU" sz="2000" smtClean="0"/>
            </a:br>
            <a:r>
              <a:rPr lang="ru-RU" altLang="ru-RU" sz="2000" smtClean="0"/>
              <a:t>В общем, стал мой День Рожденья</a:t>
            </a:r>
            <a:br>
              <a:rPr lang="ru-RU" altLang="ru-RU" sz="2000" smtClean="0"/>
            </a:br>
            <a:r>
              <a:rPr lang="ru-RU" altLang="ru-RU" sz="2000" smtClean="0"/>
              <a:t>Днём-от-скуки-избавленья!</a:t>
            </a:r>
          </a:p>
          <a:p>
            <a:pPr>
              <a:buFont typeface="Arial" charset="0"/>
              <a:buNone/>
            </a:pPr>
            <a:r>
              <a:rPr lang="ru-RU" altLang="ru-RU" sz="2000" smtClean="0">
                <a:solidFill>
                  <a:srgbClr val="00B050"/>
                </a:solidFill>
              </a:rPr>
              <a:t>            </a:t>
            </a:r>
            <a:r>
              <a:rPr lang="ru-RU" altLang="ru-RU" sz="2800" smtClean="0">
                <a:solidFill>
                  <a:srgbClr val="00B050"/>
                </a:solidFill>
              </a:rPr>
              <a:t>семья Миграновых</a:t>
            </a:r>
          </a:p>
          <a:p>
            <a:endParaRPr lang="ru-RU" altLang="ru-RU" sz="2000" smtClean="0"/>
          </a:p>
        </p:txBody>
      </p:sp>
      <p:pic>
        <p:nvPicPr>
          <p:cNvPr id="10246" name="Picture 6" descr="G:\фото родителей\фото Мигранова Индира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3133725"/>
            <a:ext cx="52070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G:\моя семья\фото родителей\P1050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0"/>
            <a:ext cx="3981450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291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962650"/>
          </a:xfrm>
        </p:spPr>
        <p:txBody>
          <a:bodyPr/>
          <a:lstStyle/>
          <a:p>
            <a:r>
              <a:rPr lang="ru-RU" altLang="ru-RU" smtClean="0"/>
              <a:t>сеесе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4835525" cy="23034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mtClean="0"/>
              <a:t>    Мама папу повстречала </a:t>
            </a:r>
            <a:br>
              <a:rPr lang="ru-RU" altLang="ru-RU" smtClean="0"/>
            </a:br>
            <a:r>
              <a:rPr lang="ru-RU" altLang="ru-RU" smtClean="0"/>
              <a:t>Это сказочки начало.</a:t>
            </a:r>
            <a:br>
              <a:rPr lang="ru-RU" altLang="ru-RU" smtClean="0"/>
            </a:br>
            <a:r>
              <a:rPr lang="ru-RU" altLang="ru-RU" smtClean="0"/>
              <a:t>Родила для папы – сына,  а потом и дочку.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pic>
        <p:nvPicPr>
          <p:cNvPr id="11269" name="Picture 5" descr="G:\фото родителей\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103188"/>
            <a:ext cx="2932113" cy="235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G:\фото родителей\CAM002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627313"/>
            <a:ext cx="4657725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859338" y="2420938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Ягафаровых</a:t>
            </a:r>
          </a:p>
        </p:txBody>
      </p:sp>
      <p:pic>
        <p:nvPicPr>
          <p:cNvPr id="11271" name="Picture 7" descr="G:\фото родителей\DSCN3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266950"/>
            <a:ext cx="3846513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7262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61071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4824412" cy="35290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smtClean="0"/>
              <a:t>    У меня есть бабушки -</a:t>
            </a:r>
            <a:br>
              <a:rPr lang="ru-RU" altLang="ru-RU" sz="2800" smtClean="0"/>
            </a:br>
            <a:r>
              <a:rPr lang="ru-RU" altLang="ru-RU" sz="2800" smtClean="0"/>
              <a:t>Мы играем в ладушки.</a:t>
            </a:r>
            <a:br>
              <a:rPr lang="ru-RU" altLang="ru-RU" sz="2800" smtClean="0"/>
            </a:br>
            <a:r>
              <a:rPr lang="ru-RU" altLang="ru-RU" sz="2800" smtClean="0"/>
              <a:t>Дедушки читают книжку,</a:t>
            </a:r>
            <a:br>
              <a:rPr lang="ru-RU" altLang="ru-RU" sz="2800" smtClean="0"/>
            </a:br>
            <a:r>
              <a:rPr lang="ru-RU" altLang="ru-RU" sz="2800" smtClean="0"/>
              <a:t>Песни мне поет братишка,</a:t>
            </a:r>
            <a:br>
              <a:rPr lang="ru-RU" altLang="ru-RU" sz="2800" smtClean="0"/>
            </a:br>
            <a:r>
              <a:rPr lang="ru-RU" altLang="ru-RU" sz="2800" smtClean="0"/>
              <a:t>Папа башню строит,</a:t>
            </a:r>
            <a:br>
              <a:rPr lang="ru-RU" altLang="ru-RU" sz="2800" smtClean="0"/>
            </a:br>
            <a:r>
              <a:rPr lang="ru-RU" altLang="ru-RU" sz="2800" smtClean="0"/>
              <a:t>Мама торт готовит...</a:t>
            </a:r>
            <a:br>
              <a:rPr lang="ru-RU" altLang="ru-RU" sz="2800" smtClean="0"/>
            </a:br>
            <a:r>
              <a:rPr lang="ru-RU" altLang="ru-RU" sz="2800" smtClean="0"/>
              <a:t>Я в начальники пойду -</a:t>
            </a:r>
            <a:br>
              <a:rPr lang="ru-RU" altLang="ru-RU" sz="2800" smtClean="0"/>
            </a:br>
            <a:r>
              <a:rPr lang="ru-RU" altLang="ru-RU" sz="2800" smtClean="0"/>
              <a:t>Дело каждому найду!</a:t>
            </a:r>
          </a:p>
          <a:p>
            <a:pPr>
              <a:buFont typeface="Arial" charset="0"/>
              <a:buNone/>
            </a:pPr>
            <a:r>
              <a:rPr lang="ru-RU" altLang="ru-RU" sz="2800" smtClean="0"/>
              <a:t> 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12293" name="Picture 5" descr="G:\фото родителей\IMG_20160120_190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652463"/>
            <a:ext cx="3036888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787900" y="45815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0000"/>
                </a:solidFill>
              </a:rPr>
              <a:t>Семья  Ибатуллиных</a:t>
            </a:r>
          </a:p>
        </p:txBody>
      </p:sp>
      <p:pic>
        <p:nvPicPr>
          <p:cNvPr id="12294" name="Picture 6" descr="G:\фото родителей\IMG_20160123_151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902075"/>
            <a:ext cx="2030413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986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38" cy="4233862"/>
          </a:xfrm>
        </p:spPr>
        <p:txBody>
          <a:bodyPr/>
          <a:lstStyle/>
          <a:p>
            <a:pPr algn="l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Начинается семья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 мамы, папы и меня,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домашней суеты,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стоянья у плиты,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прогулок в выходной,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дураченья со мной,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Из любви счастливых глаз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 из снимков, что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про нас.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G:\фото родителей\Yj29Vd6uT0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0" y="60325"/>
            <a:ext cx="2878138" cy="3779838"/>
          </a:xfrm>
        </p:spPr>
      </p:pic>
      <p:pic>
        <p:nvPicPr>
          <p:cNvPr id="13317" name="Picture 5" descr="G:\фото родителей\IMG_4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3103563"/>
            <a:ext cx="2828925" cy="37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084888" y="4005263"/>
            <a:ext cx="264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280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0000"/>
                </a:solidFill>
              </a:rPr>
              <a:t>Семья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0000"/>
                </a:solidFill>
              </a:rPr>
              <a:t>Идрисовых</a:t>
            </a:r>
          </a:p>
        </p:txBody>
      </p:sp>
    </p:spTree>
    <p:extLst>
      <p:ext uri="{BB962C8B-B14F-4D97-AF65-F5344CB8AC3E}">
        <p14:creationId xmlns:p14="http://schemas.microsoft.com/office/powerpoint/2010/main" val="4922401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003800" y="274638"/>
            <a:ext cx="3683000" cy="1143000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4691063" cy="55768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 На фотографию смотрю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 с гордостью вам говорю: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«Знакомьтесь, вот моя семья.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Здесь папа, мама, кот и я.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Без них прожить никак нельзя,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Моя семья- мои друзья!»</a:t>
            </a:r>
          </a:p>
          <a:p>
            <a:pPr algn="just">
              <a:buFont typeface="Arial" charset="0"/>
              <a:buNone/>
            </a:pP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just">
              <a:buFont typeface="Arial" charset="0"/>
              <a:buNone/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Сибгатулловых</a:t>
            </a:r>
            <a:r>
              <a:rPr lang="ru-RU" altLang="ru-RU" smtClean="0">
                <a:solidFill>
                  <a:srgbClr val="FF0000"/>
                </a:solidFill>
              </a:rPr>
              <a:t/>
            </a:r>
            <a:br>
              <a:rPr lang="ru-RU" altLang="ru-RU" smtClean="0">
                <a:solidFill>
                  <a:srgbClr val="FF0000"/>
                </a:solidFill>
              </a:rPr>
            </a:br>
            <a:endParaRPr lang="ru-RU" altLang="ru-RU" smtClean="0">
              <a:solidFill>
                <a:srgbClr val="FF0000"/>
              </a:solidFill>
            </a:endParaRPr>
          </a:p>
        </p:txBody>
      </p:sp>
      <p:pic>
        <p:nvPicPr>
          <p:cNvPr id="27650" name="Picture 2" descr="G:\фото родителей\DSC_6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36513"/>
            <a:ext cx="4297362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G:\фото родителей\image-78a3ca80386d1593032c05b4f0ffd516dcb212a80c1c95fae25417503d2b9a0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798763"/>
            <a:ext cx="3382962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303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Семья  семья Габбасовых</vt:lpstr>
      <vt:lpstr>сеесе</vt:lpstr>
      <vt:lpstr>Презентация PowerPoint</vt:lpstr>
      <vt:lpstr>Начинается семья С мамы, папы и меня, Из домашней суеты, Из стоянья у плиты, Из прогулок в выходной, Из дураченья со мной, Из любви счастливых глаз И из снимков, что  про нас.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 семья Габбасовых</dc:title>
  <dc:creator>Гималиев</dc:creator>
  <cp:lastModifiedBy>Гималиев</cp:lastModifiedBy>
  <cp:revision>2</cp:revision>
  <dcterms:created xsi:type="dcterms:W3CDTF">2016-02-17T17:21:23Z</dcterms:created>
  <dcterms:modified xsi:type="dcterms:W3CDTF">2016-02-17T17:30:07Z</dcterms:modified>
</cp:coreProperties>
</file>