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92B8-B0D8-45EC-BBC3-85CEF68D2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0D45-F702-4571-9BCC-FB554D1D3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0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BC75-E621-4A10-8178-687A8A8779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98CB-8960-46AA-8C80-1F97051A06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1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7E23-1A1A-41BC-968F-8E9C6AF21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7F8A-C051-4E9F-8871-FA70275517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8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C1F3-2840-431C-B861-98D9D6F9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4E88-DBCE-4C8B-A3CC-7816FE31C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38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FE3B-4EC6-4203-96CB-0AA99FD28B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CF07-12E9-4C81-ACEC-470CD3D31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6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D9C7-D847-4BA9-BA98-DC503A70C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45F-6C21-436C-8FCA-51E3EEB67A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5A23-4FB6-4AE4-9EC8-96E740045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464C-0703-4A33-ADA2-0BE1B0D468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DD82-96DB-4892-8231-3FA82A14CD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AE2-19B6-45EF-8E8E-1655FCDE9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F10D-B716-4EF3-82D6-D399C285CE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0B45-2A2D-4BE1-BCB6-25234036F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3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DF06-FCE7-478D-AABF-CAA01A622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C54C-98B4-4026-8700-0D5E2607D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50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339E-57B3-4937-A392-A5FD8B5BB7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844A-8333-4EB8-AB67-6A6EC1DEFB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5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92B8-B0D8-45EC-BBC3-85CEF68D2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0D45-F702-4571-9BCC-FB554D1D3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BC75-E621-4A10-8178-687A8A8779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98CB-8960-46AA-8C80-1F97051A06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6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7E23-1A1A-41BC-968F-8E9C6AF21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7F8A-C051-4E9F-8871-FA70275517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50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C1F3-2840-431C-B861-98D9D6F9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4E88-DBCE-4C8B-A3CC-7816FE31C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FE3B-4EC6-4203-96CB-0AA99FD28B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CF07-12E9-4C81-ACEC-470CD3D31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63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D9C7-D847-4BA9-BA98-DC503A70C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45F-6C21-436C-8FCA-51E3EEB67A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5A23-4FB6-4AE4-9EC8-96E740045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464C-0703-4A33-ADA2-0BE1B0D468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0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DD82-96DB-4892-8231-3FA82A14CD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AE2-19B6-45EF-8E8E-1655FCDE9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51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F10D-B716-4EF3-82D6-D399C285CE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0B45-2A2D-4BE1-BCB6-25234036F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9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DF06-FCE7-478D-AABF-CAA01A622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C54C-98B4-4026-8700-0D5E2607D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4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339E-57B3-4937-A392-A5FD8B5BB7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844A-8333-4EB8-AB67-6A6EC1DEFB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3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92B8-B0D8-45EC-BBC3-85CEF68D2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0D45-F702-4571-9BCC-FB554D1D3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64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BC75-E621-4A10-8178-687A8A8779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98CB-8960-46AA-8C80-1F97051A06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12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7E23-1A1A-41BC-968F-8E9C6AF21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7F8A-C051-4E9F-8871-FA70275517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93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C1F3-2840-431C-B861-98D9D6F9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4E88-DBCE-4C8B-A3CC-7816FE31C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68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FE3B-4EC6-4203-96CB-0AA99FD28B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CF07-12E9-4C81-ACEC-470CD3D31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2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D9C7-D847-4BA9-BA98-DC503A70C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45F-6C21-436C-8FCA-51E3EEB67A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5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5A23-4FB6-4AE4-9EC8-96E740045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464C-0703-4A33-ADA2-0BE1B0D468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65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DD82-96DB-4892-8231-3FA82A14CD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AE2-19B6-45EF-8E8E-1655FCDE9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49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F10D-B716-4EF3-82D6-D399C285CE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0B45-2A2D-4BE1-BCB6-25234036F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93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DF06-FCE7-478D-AABF-CAA01A622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C54C-98B4-4026-8700-0D5E2607D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51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339E-57B3-4937-A392-A5FD8B5BB7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844A-8333-4EB8-AB67-6A6EC1DEFB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1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92B8-B0D8-45EC-BBC3-85CEF68D2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0D45-F702-4571-9BCC-FB554D1D3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BC75-E621-4A10-8178-687A8A8779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98CB-8960-46AA-8C80-1F97051A06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99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7E23-1A1A-41BC-968F-8E9C6AF21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7F8A-C051-4E9F-8871-FA70275517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9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C1F3-2840-431C-B861-98D9D6F9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4E88-DBCE-4C8B-A3CC-7816FE31C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34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FE3B-4EC6-4203-96CB-0AA99FD28B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CF07-12E9-4C81-ACEC-470CD3D31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9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D9C7-D847-4BA9-BA98-DC503A70C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45F-6C21-436C-8FCA-51E3EEB67A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30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5A23-4FB6-4AE4-9EC8-96E740045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464C-0703-4A33-ADA2-0BE1B0D468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46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DD82-96DB-4892-8231-3FA82A14CD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AE2-19B6-45EF-8E8E-1655FCDE9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53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F10D-B716-4EF3-82D6-D399C285CE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0B45-2A2D-4BE1-BCB6-25234036F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34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DF06-FCE7-478D-AABF-CAA01A622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C54C-98B4-4026-8700-0D5E2607D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339E-57B3-4937-A392-A5FD8B5BB7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844A-8333-4EB8-AB67-6A6EC1DEFB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56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92B8-B0D8-45EC-BBC3-85CEF68D2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0D45-F702-4571-9BCC-FB554D1D3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075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BC75-E621-4A10-8178-687A8A8779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98CB-8960-46AA-8C80-1F97051A06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04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7E23-1A1A-41BC-968F-8E9C6AF21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7F8A-C051-4E9F-8871-FA70275517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62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C1F3-2840-431C-B861-98D9D6F9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4E88-DBCE-4C8B-A3CC-7816FE31C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1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FE3B-4EC6-4203-96CB-0AA99FD28B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CF07-12E9-4C81-ACEC-470CD3D31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94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D9C7-D847-4BA9-BA98-DC503A70C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45F-6C21-436C-8FCA-51E3EEB67A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19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5A23-4FB6-4AE4-9EC8-96E740045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464C-0703-4A33-ADA2-0BE1B0D468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27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DD82-96DB-4892-8231-3FA82A14CD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AE2-19B6-45EF-8E8E-1655FCDE9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39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F10D-B716-4EF3-82D6-D399C285CE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0B45-2A2D-4BE1-BCB6-25234036F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47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DF06-FCE7-478D-AABF-CAA01A622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C54C-98B4-4026-8700-0D5E2607D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43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339E-57B3-4937-A392-A5FD8B5BB7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844A-8333-4EB8-AB67-6A6EC1DEFB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25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92B8-B0D8-45EC-BBC3-85CEF68D2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0D45-F702-4571-9BCC-FB554D1D3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76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BC75-E621-4A10-8178-687A8A8779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98CB-8960-46AA-8C80-1F97051A06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67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7E23-1A1A-41BC-968F-8E9C6AF21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7F8A-C051-4E9F-8871-FA70275517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C1F3-2840-431C-B861-98D9D6F9D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4E88-DBCE-4C8B-A3CC-7816FE31C3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064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FE3B-4EC6-4203-96CB-0AA99FD28B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CF07-12E9-4C81-ACEC-470CD3D31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25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D9C7-D847-4BA9-BA98-DC503A70C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45F-6C21-436C-8FCA-51E3EEB67A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5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5A23-4FB6-4AE4-9EC8-96E740045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464C-0703-4A33-ADA2-0BE1B0D468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460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DD82-96DB-4892-8231-3FA82A14CD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AE2-19B6-45EF-8E8E-1655FCDE9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56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F10D-B716-4EF3-82D6-D399C285CE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0B45-2A2D-4BE1-BCB6-25234036F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98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DF06-FCE7-478D-AABF-CAA01A622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C54C-98B4-4026-8700-0D5E2607D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498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339E-57B3-4937-A392-A5FD8B5BB7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844A-8333-4EB8-AB67-6A6EC1DEFB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7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68E22-240B-4AB4-96BF-4F0F0C2C8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2BF4E-E358-441D-8423-FADDC0B589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7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68E22-240B-4AB4-96BF-4F0F0C2C8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2BF4E-E358-441D-8423-FADDC0B589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3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68E22-240B-4AB4-96BF-4F0F0C2C8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2BF4E-E358-441D-8423-FADDC0B589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6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68E22-240B-4AB4-96BF-4F0F0C2C8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2BF4E-E358-441D-8423-FADDC0B589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5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68E22-240B-4AB4-96BF-4F0F0C2C8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2BF4E-E358-441D-8423-FADDC0B589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2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68E22-240B-4AB4-96BF-4F0F0C2C83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2BF4E-E358-441D-8423-FADDC0B589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6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00188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428750"/>
            <a:ext cx="6400800" cy="1714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МОЯ СЕМЬЯ - МОЯ РАДОСТЬ»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C3300"/>
                </a:solidFill>
              </a:rPr>
              <a:t>»</a:t>
            </a:r>
            <a:endParaRPr lang="ru-RU" dirty="0">
              <a:solidFill>
                <a:srgbClr val="CC33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Рисунок 5" descr="sm_full.as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650"/>
            <a:ext cx="5389563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286125" y="3860800"/>
            <a:ext cx="550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Горшкова Л.А.,</a:t>
            </a:r>
          </a:p>
          <a:p>
            <a:pPr algn="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Гималиева З.Х.</a:t>
            </a:r>
          </a:p>
        </p:txBody>
      </p:sp>
    </p:spTree>
    <p:extLst>
      <p:ext uri="{BB962C8B-B14F-4D97-AF65-F5344CB8AC3E}">
        <p14:creationId xmlns:p14="http://schemas.microsoft.com/office/powerpoint/2010/main" val="21375305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214437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cs typeface="Times New Roman" pitchFamily="18" charset="0"/>
              </a:rPr>
              <a:t>Семья- колыбель духовного рождения человека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331913" y="2060575"/>
            <a:ext cx="7221537" cy="379253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b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В семейном кругу мы с вами растем</a:t>
            </a:r>
            <a:endParaRPr lang="ru-RU" altLang="ru-RU" sz="1800" b="1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b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Основа основ – родительский дом.</a:t>
            </a:r>
            <a:endParaRPr lang="ru-RU" altLang="ru-RU" sz="1800" b="1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b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В семейном кругу все корни твои,</a:t>
            </a:r>
            <a:endParaRPr lang="ru-RU" altLang="ru-RU" sz="1800" b="1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b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И в жизнь ты выходишь из этой семьи.</a:t>
            </a:r>
            <a:endParaRPr lang="ru-RU" altLang="ru-RU" sz="1800" b="1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b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В семейном кругу мы жизнь создаем,</a:t>
            </a:r>
            <a:endParaRPr lang="ru-RU" altLang="ru-RU" sz="1800" b="1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altLang="ru-RU" b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Основа основ –родительский дом.</a:t>
            </a:r>
            <a:endParaRPr lang="ru-RU" altLang="ru-RU" sz="4400" b="1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/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05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А что для вас СЕМЬЯ?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mtClean="0"/>
              <a:t> </a:t>
            </a:r>
            <a:r>
              <a:rPr lang="ru-RU" altLang="ru-RU" b="1" smtClean="0">
                <a:solidFill>
                  <a:schemeClr val="tx2"/>
                </a:solidFill>
              </a:rPr>
              <a:t>Матрешка олицетворяет идею крепкой семьи, достатка и продолжения рода</a:t>
            </a:r>
          </a:p>
        </p:txBody>
      </p:sp>
      <p:pic>
        <p:nvPicPr>
          <p:cNvPr id="4100" name="Picture 2" descr="http://sadko-shop.ru/img/imagemanager/matreshka/img_2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97376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7484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356100" y="274638"/>
            <a:ext cx="4330700" cy="49545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4103687" cy="5975350"/>
          </a:xfrm>
        </p:spPr>
        <p:txBody>
          <a:bodyPr/>
          <a:lstStyle/>
          <a:p>
            <a:pPr eaLnBrk="1" hangingPunct="1"/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 Начинается семья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 мамы, папы и меня,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домашней суеты,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стоянья у плиты,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прогулок в выходной,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дураченья со мной,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любви счастливых глаз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 из снимков, что про нас.</a:t>
            </a:r>
            <a:r>
              <a:rPr lang="ru-RU" alt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G:\моя семья\фото родителей\азал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3775"/>
            <a:ext cx="3981450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725" y="5373688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B050"/>
                </a:solidFill>
                <a:cs typeface="Arial" charset="0"/>
              </a:rPr>
              <a:t>Семья </a:t>
            </a:r>
            <a:r>
              <a:rPr lang="ru-RU" sz="2000" b="1" i="1" dirty="0" err="1">
                <a:solidFill>
                  <a:srgbClr val="00B050"/>
                </a:solidFill>
                <a:cs typeface="Arial" charset="0"/>
              </a:rPr>
              <a:t>Валеевых</a:t>
            </a:r>
            <a:endParaRPr lang="ru-RU" sz="2000" b="1" i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060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3394075" cy="32400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smtClean="0"/>
              <a:t>А семья – это всё.</a:t>
            </a:r>
            <a:br>
              <a:rPr lang="ru-RU" altLang="ru-RU" sz="2400" smtClean="0"/>
            </a:br>
            <a:r>
              <a:rPr lang="ru-RU" altLang="ru-RU" sz="2400" smtClean="0"/>
              <a:t>Без неё холодеет</a:t>
            </a:r>
            <a:br>
              <a:rPr lang="ru-RU" altLang="ru-RU" sz="2400" smtClean="0"/>
            </a:br>
            <a:r>
              <a:rPr lang="ru-RU" altLang="ru-RU" sz="2400" smtClean="0"/>
              <a:t>Одинокая мысль,</a:t>
            </a:r>
            <a:br>
              <a:rPr lang="ru-RU" altLang="ru-RU" sz="2400" smtClean="0"/>
            </a:br>
            <a:r>
              <a:rPr lang="ru-RU" altLang="ru-RU" sz="2400" smtClean="0"/>
              <a:t>Одинокая жизнь.</a:t>
            </a:r>
            <a:br>
              <a:rPr lang="ru-RU" altLang="ru-RU" sz="2400" smtClean="0"/>
            </a:br>
            <a:r>
              <a:rPr lang="ru-RU" altLang="ru-RU" sz="2400" smtClean="0"/>
              <a:t>Ничего не бывает</a:t>
            </a:r>
            <a:br>
              <a:rPr lang="ru-RU" altLang="ru-RU" sz="2400" smtClean="0"/>
            </a:br>
            <a:r>
              <a:rPr lang="ru-RU" altLang="ru-RU" sz="2400" smtClean="0"/>
              <a:t>На свете роднее,</a:t>
            </a:r>
            <a:br>
              <a:rPr lang="ru-RU" altLang="ru-RU" sz="2400" smtClean="0"/>
            </a:br>
            <a:r>
              <a:rPr lang="ru-RU" altLang="ru-RU" sz="2400" smtClean="0"/>
              <a:t>Ничего, как ни думай</a:t>
            </a:r>
            <a:br>
              <a:rPr lang="ru-RU" altLang="ru-RU" sz="2400" smtClean="0"/>
            </a:br>
            <a:r>
              <a:rPr lang="ru-RU" altLang="ru-RU" sz="2400" smtClean="0"/>
              <a:t>И как ни храбрись… </a:t>
            </a:r>
            <a:r>
              <a:rPr lang="ru-RU" altLang="ru-RU" sz="3600" b="1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676650"/>
            <a:ext cx="3552825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8400" y="3213100"/>
            <a:ext cx="345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B050"/>
                </a:solidFill>
                <a:cs typeface="Arial" charset="0"/>
              </a:rPr>
              <a:t>Семья Сафиных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529013"/>
            <a:ext cx="27495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219075"/>
            <a:ext cx="2968625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786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95288" y="260350"/>
            <a:ext cx="4032250" cy="3168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     Мама спит, она устала,</a:t>
            </a:r>
            <a:br>
              <a:rPr lang="ru-RU" altLang="ru-RU" smtClean="0"/>
            </a:br>
            <a:r>
              <a:rPr lang="ru-RU" altLang="ru-RU" smtClean="0"/>
              <a:t>Это я ее достала.</a:t>
            </a:r>
            <a:br>
              <a:rPr lang="ru-RU" altLang="ru-RU" smtClean="0"/>
            </a:br>
            <a:r>
              <a:rPr lang="ru-RU" altLang="ru-RU" smtClean="0"/>
              <a:t>Я не буду унывать,</a:t>
            </a:r>
            <a:br>
              <a:rPr lang="ru-RU" altLang="ru-RU" smtClean="0"/>
            </a:br>
            <a:r>
              <a:rPr lang="ru-RU" altLang="ru-RU" smtClean="0"/>
              <a:t>Буду папу доставать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/>
              <a:t> </a:t>
            </a:r>
            <a:r>
              <a:rPr lang="ru-RU" altLang="ru-RU" smtClean="0">
                <a:solidFill>
                  <a:srgbClr val="00B050"/>
                </a:solidFill>
              </a:rPr>
              <a:t>семья Габитовых</a:t>
            </a:r>
          </a:p>
        </p:txBody>
      </p:sp>
      <p:pic>
        <p:nvPicPr>
          <p:cNvPr id="7172" name="Picture 4" descr="G:\фото родителей\DSCN2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03188"/>
            <a:ext cx="41402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фото родителей\P7060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3157538"/>
            <a:ext cx="4445000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фото родителей\PB0107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71850"/>
            <a:ext cx="4346575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4705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196975"/>
            <a:ext cx="8229600" cy="51847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Яблоко — дитя, ребенок, а яблоня — семья.</a:t>
            </a:r>
          </a:p>
        </p:txBody>
      </p:sp>
      <p:pic>
        <p:nvPicPr>
          <p:cNvPr id="8195" name="Picture 2" descr="Ябло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5976938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1116013" y="333375"/>
            <a:ext cx="6696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FF0000"/>
                </a:solidFill>
                <a:latin typeface="Calibri" pitchFamily="34" charset="0"/>
              </a:rPr>
              <a:t>Яблоня –символ семьи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3627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Родительское собрание </vt:lpstr>
      <vt:lpstr>Семья- колыбель духовного рождения человека</vt:lpstr>
      <vt:lpstr>А что для вас СЕМЬЯ?</vt:lpstr>
      <vt:lpstr> 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</dc:title>
  <dc:creator>Гималиев</dc:creator>
  <cp:lastModifiedBy>Гималиев</cp:lastModifiedBy>
  <cp:revision>3</cp:revision>
  <dcterms:created xsi:type="dcterms:W3CDTF">2016-02-17T17:13:17Z</dcterms:created>
  <dcterms:modified xsi:type="dcterms:W3CDTF">2016-02-17T17:18:15Z</dcterms:modified>
</cp:coreProperties>
</file>