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63A4C-1DCA-4C98-9896-B63F8D4917E7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F96CE-1E19-43D7-9E5D-D16182B4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:\Documents and Settings\Admin\Рабочий стол\background-arkaplan-fabric-kumas (5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Изготовление бумаги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1.pn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500858" cy="4031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:\Documents and Settings\Admin\Рабочий стол\background-arkaplan-fabric-kumas (5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Вот такой долгий и сложный путь проделывает бумага!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ddfoto.ru/wp-content/uploads/1235379299925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6667" b="6667"/>
          <a:stretch>
            <a:fillRect/>
          </a:stretch>
        </p:blipFill>
        <p:spPr>
          <a:xfrm>
            <a:off x="857224" y="1502405"/>
            <a:ext cx="7572428" cy="5127126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:\Documents and Settings\Admin\Рабочий стол\background-arkaplan-fabric-kumas (5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Изделия из макулатуры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yarreg.ru/wp-content/uploads/2012/09/makulatur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500174"/>
            <a:ext cx="5408909" cy="437450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:\Documents and Settings\Admin\Рабочий стол\background-arkaplan-fabric-kumas (5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Макулатура – бережет наши леса!!!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%CB%E5%F120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78080" y="1600200"/>
            <a:ext cx="6187840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:\Documents and Settings\Admin\Рабочий стол\background-arkaplan-fabric-kumas (5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214290"/>
            <a:ext cx="792961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Производят бумагу на целлюлозно-бумажных заводах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16" descr="http://mtdata.ru/u29/photo395F/20795614915-0/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357298"/>
            <a:ext cx="7364386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:\Documents and Settings\Admin\Рабочий стол\background-arkaplan-fabric-kumas (5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1429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Основным сырьем для производства бумаги являются деревья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1" descr="http://kosoblduma.ru/image/752/2413/1/im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571744"/>
            <a:ext cx="4786346" cy="310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http://vdp.mycdn.me/getImage?id=50481334919&amp;idx=12&amp;thumbType=37"/>
          <p:cNvPicPr>
            <a:picLocks noChangeAspect="1" noChangeArrowheads="1"/>
          </p:cNvPicPr>
          <p:nvPr/>
        </p:nvPicPr>
        <p:blipFill>
          <a:blip r:embed="rId4"/>
          <a:srcRect l="14062" r="13283"/>
          <a:stretch>
            <a:fillRect/>
          </a:stretch>
        </p:blipFill>
        <p:spPr bwMode="auto">
          <a:xfrm>
            <a:off x="285720" y="1428736"/>
            <a:ext cx="3339719" cy="2585625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:\Documents and Settings\Admin\Рабочий стол\background-arkaplan-fabric-kumas (5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7" y="214290"/>
            <a:ext cx="7929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Брёвна привозят на завод</a:t>
            </a:r>
          </a:p>
        </p:txBody>
      </p:sp>
      <p:pic>
        <p:nvPicPr>
          <p:cNvPr id="6" name="Picture 11" descr="http://www.ddru.ru/images/ddru/book/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14422"/>
            <a:ext cx="7000924" cy="5258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:\Documents and Settings\Admin\Рабочий стол\background-arkaplan-fabric-kumas (57)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 брёвен получают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щепу – мелкие щепки, затем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её варят в специальном растворе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3" descr="http://stblizko.ru/system/images/product/012/862/159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928802"/>
            <a:ext cx="6963619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:\Documents and Settings\Admin\Рабочий стол\background-arkaplan-fabric-kumas (57)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1" y="500042"/>
            <a:ext cx="8858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целлюлоза</a:t>
            </a:r>
            <a:endParaRPr lang="ru-RU" sz="32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9" descr="целлюлоз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6"/>
            <a:ext cx="5857916" cy="4235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ttp://media.informpskov.ru/pictures/13542912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357562"/>
            <a:ext cx="377777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H:\Documents and Settings\Admin\Рабочий стол\background-arkaplan-fabric-kumas (5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52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 целлюлозы полученной химическим способом изготавливают бумагу для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www.agatprint.com.ua/wp-content/uploads/2012/08/%D0%B1%D1%80%D0%BE%D1%88%D1%8E%D1%80%D1%8B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00174"/>
            <a:ext cx="2628161" cy="2224081"/>
          </a:xfrm>
          <a:prstGeom prst="rect">
            <a:avLst/>
          </a:prstGeom>
          <a:noFill/>
        </p:spPr>
      </p:pic>
      <p:pic>
        <p:nvPicPr>
          <p:cNvPr id="6150" name="Picture 6" descr="https://blogs.chapman.edu/wp-content/uploads/sites/10/2010/03/book_stack.jpg?w=19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571612"/>
            <a:ext cx="2783370" cy="4214818"/>
          </a:xfrm>
          <a:prstGeom prst="rect">
            <a:avLst/>
          </a:prstGeom>
          <a:noFill/>
        </p:spPr>
      </p:pic>
      <p:pic>
        <p:nvPicPr>
          <p:cNvPr id="6152" name="Picture 8" descr="http://images.slanet.ru/%7Esrc1666084/Prazdnichnaya_upakovka_na_8_MARTA_pakety_bantiki_buklet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929066"/>
            <a:ext cx="3714776" cy="24814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:\Documents and Settings\Admin\Рабочий стол\background-arkaplan-fabric-kumas (57)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500042"/>
            <a:ext cx="89297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Наматывают огромные рулоны бумаги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0" descr="http://img12.nnm.me/5/9/d/2/1/5d2b3dbefe68ce90f6abae193f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85860"/>
            <a:ext cx="358775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http://upakovano.ru/upload/iblock/879/php5yvCP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7064" y="3613583"/>
            <a:ext cx="3856038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:\Documents and Settings\Admin\Рабочий стол\background-arkaplan-fabric-kumas (57)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Рулоны отправляют в типографию и режут на листы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лист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14488"/>
            <a:ext cx="6643734" cy="459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л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2938" y="2857496"/>
            <a:ext cx="21510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71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Изготовление бумаги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Рулоны отправляют в типографию и режут на листы</vt:lpstr>
      <vt:lpstr>Вот такой долгий и сложный путь проделывает бумага!</vt:lpstr>
      <vt:lpstr>Изделия из макулатуры</vt:lpstr>
      <vt:lpstr>Макулатура – бережет наши леса!!!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Рецепт изготовления бумаги придумали в Китае. Этой диковинной восхищались все страны, но китайцы держали в тайне чудесный способ. Только через века Европа узнала, как делать это чудо. Чтобы узнать, как делают бумагу, необходимо отправиться на бумажную фабрику, что мы обязательно сделаем.</dc:title>
  <dc:creator>User</dc:creator>
  <cp:lastModifiedBy>User</cp:lastModifiedBy>
  <cp:revision>15</cp:revision>
  <dcterms:created xsi:type="dcterms:W3CDTF">2016-01-30T18:02:46Z</dcterms:created>
  <dcterms:modified xsi:type="dcterms:W3CDTF">2016-02-17T16:23:08Z</dcterms:modified>
</cp:coreProperties>
</file>