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katop.com/archives/5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62;&#1091;&#1085;&#1072;&#1084;&#1080;%202004%20%20%20&#1042;&#1086;&#1083;&#1085;&#1099;%20&#1089;&#1084;&#1077;&#1088;&#1090;&#1080;.mp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4;&#1099;&#1077;%20&#1089;&#1090;&#1088;&#1072;&#1096;&#1085;&#1099;&#1077;%20&#1089;&#1090;&#1080;&#1093;&#1080;&#1081;&#1085;&#1099;&#1077;%20&#1073;&#1077;&#1076;&#1089;&#1090;&#1074;&#1080;&#1103;%20%20&#1048;&#1079;&#1074;&#1077;&#1088;&#1078;&#1077;&#1085;&#1080;&#1103;%20&#1074;&#1091;&#1083;&#1082;&#1072;&#1085;&#1086;&#1074;%20-%20&#1076;&#1086;&#1082;&#1091;&#1084;&#1077;&#1085;&#1090;&#1072;&#1083;&#1100;&#1085;&#1099;&#1081;%20&#1092;&#1080;&#1083;&#1100;&#1084;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64219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Необузданная стихия</a:t>
            </a:r>
            <a:endParaRPr lang="ru-RU" sz="8000" b="1" dirty="0">
              <a:solidFill>
                <a:srgbClr val="C00000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5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В ночь с 5 на 6 октября 1948 года в Туркменистане произошло мощное землетрясение. В эпицентре сила составляла 9–10 баллов, а магнитуда — 7,3</a:t>
            </a:r>
            <a:r>
              <a:rPr lang="ru-RU" sz="4000" b="1" dirty="0" smtClean="0"/>
              <a:t>. </a:t>
            </a:r>
            <a:r>
              <a:rPr lang="ru-RU" sz="4000" b="1" dirty="0"/>
              <a:t> По разным оценкам от 50 до 66% населения города погибло, а ведь это до 100 тысяч человек. Очевидцы называют цифру и в 150 тысяч. </a:t>
            </a:r>
          </a:p>
        </p:txBody>
      </p:sp>
    </p:spTree>
    <p:extLst>
      <p:ext uri="{BB962C8B-B14F-4D97-AF65-F5344CB8AC3E}">
        <p14:creationId xmlns:p14="http://schemas.microsoft.com/office/powerpoint/2010/main" val="154274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3012393"/>
            <a:ext cx="8244408" cy="3877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16 декабря 1920 года в китайской провинции </a:t>
            </a:r>
            <a:r>
              <a:rPr lang="ru-RU" sz="4000" b="1" dirty="0" err="1">
                <a:solidFill>
                  <a:srgbClr val="C00000"/>
                </a:solidFill>
              </a:rPr>
              <a:t>Ганьсу</a:t>
            </a:r>
            <a:r>
              <a:rPr lang="ru-RU" sz="4000" b="1" dirty="0">
                <a:solidFill>
                  <a:srgbClr val="C00000"/>
                </a:solidFill>
              </a:rPr>
              <a:t> состоялось разрушительное землетрясение, оцененное в 7,8 баллов по шкале Рихтера</a:t>
            </a:r>
            <a:r>
              <a:rPr lang="ru-RU" sz="4000" b="1" dirty="0" smtClean="0">
                <a:solidFill>
                  <a:srgbClr val="C00000"/>
                </a:solidFill>
              </a:rPr>
              <a:t>. </a:t>
            </a:r>
            <a:r>
              <a:rPr lang="ru-RU" sz="4000" b="1" dirty="0">
                <a:solidFill>
                  <a:srgbClr val="C00000"/>
                </a:solidFill>
              </a:rPr>
              <a:t>Ч</a:t>
            </a:r>
            <a:r>
              <a:rPr lang="ru-RU" sz="4000" b="1" dirty="0" smtClean="0">
                <a:solidFill>
                  <a:srgbClr val="C00000"/>
                </a:solidFill>
              </a:rPr>
              <a:t>исло </a:t>
            </a:r>
            <a:r>
              <a:rPr lang="ru-RU" sz="4000" b="1" dirty="0">
                <a:solidFill>
                  <a:srgbClr val="C00000"/>
                </a:solidFill>
              </a:rPr>
              <a:t>жертв составило от 180 до 240 тысяч человек. </a:t>
            </a:r>
          </a:p>
        </p:txBody>
      </p:sp>
    </p:spTree>
    <p:extLst>
      <p:ext uri="{BB962C8B-B14F-4D97-AF65-F5344CB8AC3E}">
        <p14:creationId xmlns:p14="http://schemas.microsoft.com/office/powerpoint/2010/main" val="8714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1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77785">
            <a:off x="1741818" y="1306636"/>
            <a:ext cx="7456272" cy="2646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Цунами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84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Цунами произошедшее 26.12.2004 Юго-Восточная Азия.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03244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 цунами пострадали страны Азии (Индонезия — 180 тыс. человек, Шри-Ланка — 31-39 тыс. человек, Таиланд — более 5 тыс. человек и др.) и африканская Сомали. Общее количество погибших превысило 235 тыс. человек.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26" name="Picture 2" descr="C:\Users\user\Desktop\цунами\tsunam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644008" cy="3210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3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Цунами произошедшее 28.03.1964 Аляска, (США).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Крупнейшее на Аляске землетрясение (магнитудой 9,2), произошедшее в проливе Принца Уильяма, вызвало цунами из нескольких волн, с наибольшей высотой — 67 метров. В результате катастрофы (в основном, из-за цунами) по разным оценкам погибло от 120 до 150 человек.</a:t>
            </a:r>
            <a:endParaRPr lang="ru-RU" dirty="0"/>
          </a:p>
        </p:txBody>
      </p:sp>
      <p:pic>
        <p:nvPicPr>
          <p:cNvPr id="2050" name="Picture 2" descr="C:\Users\user\Desktop\цунами\tsunami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464950" cy="284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6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Цунами произошедшее 9.07.1958 залив </a:t>
            </a:r>
            <a:r>
              <a:rPr lang="ru-RU" b="1" dirty="0" err="1" smtClean="0"/>
              <a:t>Литуйя</a:t>
            </a:r>
            <a:r>
              <a:rPr lang="ru-RU" b="1" dirty="0" smtClean="0"/>
              <a:t>, (юго-запад Аляски, США).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Землетрясение, произошедшее севернее залива (на разломе </a:t>
            </a:r>
            <a:r>
              <a:rPr lang="ru-RU" dirty="0" err="1" smtClean="0"/>
              <a:t>Фэруэтер</a:t>
            </a:r>
            <a:r>
              <a:rPr lang="ru-RU" dirty="0" smtClean="0"/>
              <a:t>), инициировало сильный оползень на склоне расположенной над бухтой </a:t>
            </a:r>
            <a:r>
              <a:rPr lang="ru-RU" dirty="0" err="1" smtClean="0"/>
              <a:t>Литуйя</a:t>
            </a:r>
            <a:r>
              <a:rPr lang="ru-RU" dirty="0" smtClean="0"/>
              <a:t> горы (около 300 миллионов кубических метров земли, камней и льда). Вся эта масса завалила северную часть бухты и вызвала огромную волну высотой 52,4 метра, движущуюся со скоростью 160 км/ч.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3074" name="Picture 2" descr="C:\Users\user\Desktop\цунами\tsunami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951" y="2348880"/>
            <a:ext cx="459604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6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Цунами произошедшее 09.01.2005 г. острова </a:t>
            </a:r>
            <a:r>
              <a:rPr lang="ru-RU" b="1" dirty="0" err="1" smtClean="0"/>
              <a:t>Идзу</a:t>
            </a:r>
            <a:r>
              <a:rPr lang="ru-RU" b="1" dirty="0" smtClean="0"/>
              <a:t> и </a:t>
            </a:r>
            <a:r>
              <a:rPr lang="ru-RU" b="1" dirty="0" err="1" smtClean="0"/>
              <a:t>Миякэ</a:t>
            </a:r>
            <a:r>
              <a:rPr lang="ru-RU" b="1" dirty="0" smtClean="0"/>
              <a:t> (восток Японии)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Землетрясение магнитудой 6,8 вызвало цунами с высотой волны 30-50 м. Однако, благодаря своевременному предупреждению, население из опасных районов было эвакуировано.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цунами\tsunami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7272"/>
            <a:ext cx="4311915" cy="323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5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Цунами произошедшее 5.11.1952 г. </a:t>
            </a:r>
            <a:r>
              <a:rPr lang="ru-RU" b="1" dirty="0" err="1" smtClean="0"/>
              <a:t>Северо-Курильск</a:t>
            </a:r>
            <a:r>
              <a:rPr lang="ru-RU" b="1" dirty="0" smtClean="0"/>
              <a:t> (СССР).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Вызвано мощным землетрясением (оценка магнитуды по разным источникам колеблется от 8,3 до 9), которое произошло в Тихом океане в 130 километрах от побережья Камчатки. Три волны высотой до 15—18 метров (по разным источникам) уничтожили город </a:t>
            </a:r>
            <a:r>
              <a:rPr lang="ru-RU" dirty="0" err="1" smtClean="0"/>
              <a:t>Северо-Курильск</a:t>
            </a:r>
            <a:r>
              <a:rPr lang="ru-RU" dirty="0" smtClean="0"/>
              <a:t> и нанесли ущерб ряду прочих населённых пунктов. По официальным данным, погибло более двух тысяч человек.</a:t>
            </a:r>
            <a:endParaRPr lang="ru-RU" dirty="0"/>
          </a:p>
        </p:txBody>
      </p:sp>
      <p:pic>
        <p:nvPicPr>
          <p:cNvPr id="5122" name="Picture 2" descr="C:\Users\user\Desktop\цунами\tsunami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2" y="2276872"/>
            <a:ext cx="4878788" cy="3249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9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Цунами произошедшее 9.03.1957 Аляска, (США).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Вызвано землетрясением с магнитудой 9,1, произошедшим на </a:t>
            </a:r>
            <a:r>
              <a:rPr lang="ru-RU" dirty="0" err="1" smtClean="0"/>
              <a:t>Андреяновских</a:t>
            </a:r>
            <a:r>
              <a:rPr lang="ru-RU" dirty="0" smtClean="0"/>
              <a:t> островах (Аляска), которое вызвало две волны, со средней высотой волн 15 и 8 метров соответственно. Кроме того в результате землетрясения проснулся вулкан </a:t>
            </a:r>
            <a:r>
              <a:rPr lang="ru-RU" dirty="0" err="1" smtClean="0"/>
              <a:t>Всевидова</a:t>
            </a:r>
            <a:r>
              <a:rPr lang="ru-RU" dirty="0" smtClean="0"/>
              <a:t>, расположенный </a:t>
            </a:r>
            <a:r>
              <a:rPr lang="ru-RU" dirty="0" smtClean="0">
                <a:hlinkClick r:id="rId2" tooltip="Самый большой остров"/>
              </a:rPr>
              <a:t>на большом </a:t>
            </a:r>
            <a:r>
              <a:rPr lang="ru-RU" dirty="0" err="1" smtClean="0">
                <a:hlinkClick r:id="rId2" tooltip="Самый большой остров"/>
              </a:rPr>
              <a:t>острове</a:t>
            </a:r>
            <a:r>
              <a:rPr lang="ru-RU" dirty="0" err="1" smtClean="0"/>
              <a:t>Умнак</a:t>
            </a:r>
            <a:r>
              <a:rPr lang="ru-RU" dirty="0" smtClean="0"/>
              <a:t> и не извергавшийся около 200 лет. В катастрофе погибло более 300 человек.</a:t>
            </a:r>
            <a:endParaRPr lang="ru-RU" dirty="0"/>
          </a:p>
        </p:txBody>
      </p:sp>
      <p:pic>
        <p:nvPicPr>
          <p:cNvPr id="6146" name="Picture 2" descr="C:\Users\user\Desktop\цунами\tsunami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972444" cy="253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9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«Крупные катастрофы, уже разорившие и продолжающие разорять современный мир, происходят от нежелания человека считаться с законами природы»</a:t>
            </a:r>
          </a:p>
          <a:p>
            <a:pPr marL="0" indent="0" algn="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Жан </a:t>
            </a:r>
            <a:r>
              <a:rPr lang="ru-RU" sz="4800" dirty="0" err="1" smtClean="0">
                <a:solidFill>
                  <a:srgbClr val="FF0000"/>
                </a:solidFill>
              </a:rPr>
              <a:t>Дорст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7. Цунами произошедшее 17.07.1998 </a:t>
            </a:r>
            <a:r>
              <a:rPr lang="ru-RU" b="1" dirty="0" err="1" smtClean="0"/>
              <a:t>Папуа-Новая</a:t>
            </a:r>
            <a:r>
              <a:rPr lang="ru-RU" b="1" dirty="0" smtClean="0"/>
              <a:t> Гвинея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Землетрясение с магнитудой 7,1, произошедшее на северо-западном побережье острова Новая Гвинея, вызвало мощный подводный оползень, породивший цунами, в результате которого погибло более 2 000 человек.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7170" name="Picture 2" descr="C:\Users\user\Desktop\цунами\tsunami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618103" cy="314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8. Цунами произошедшее 27.02.2010 </a:t>
            </a:r>
            <a:r>
              <a:rPr lang="ru-RU" b="1" dirty="0" err="1" smtClean="0"/>
              <a:t>Консепсьон</a:t>
            </a:r>
            <a:r>
              <a:rPr lang="ru-RU" b="1" dirty="0" smtClean="0"/>
              <a:t> Чили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968552" cy="485740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Подземные толчки магнитудой 8,8 были зафиксированы в 03.34 по местному времени в 115 километрах к северу от расположенного в центральной части страны города </a:t>
            </a:r>
            <a:r>
              <a:rPr lang="ru-RU" sz="2400" dirty="0" err="1" smtClean="0"/>
              <a:t>КонсепсьонТихоокеанский</a:t>
            </a:r>
            <a:r>
              <a:rPr lang="ru-RU" sz="2400" dirty="0" smtClean="0"/>
              <a:t> центр предупреждения об угрозе цунами (</a:t>
            </a:r>
            <a:r>
              <a:rPr lang="ru-RU" sz="2400" dirty="0" err="1" smtClean="0"/>
              <a:t>Pacific</a:t>
            </a:r>
            <a:r>
              <a:rPr lang="ru-RU" sz="2400" dirty="0" smtClean="0"/>
              <a:t> </a:t>
            </a:r>
            <a:r>
              <a:rPr lang="ru-RU" sz="2400" dirty="0" err="1" smtClean="0"/>
              <a:t>Tsunami</a:t>
            </a:r>
            <a:r>
              <a:rPr lang="ru-RU" sz="2400" dirty="0" smtClean="0"/>
              <a:t> </a:t>
            </a:r>
            <a:r>
              <a:rPr lang="ru-RU" sz="2400" dirty="0" err="1" smtClean="0"/>
              <a:t>Warning</a:t>
            </a:r>
            <a:r>
              <a:rPr lang="ru-RU" sz="2400" dirty="0" smtClean="0"/>
              <a:t> </a:t>
            </a:r>
            <a:r>
              <a:rPr lang="ru-RU" sz="2400" dirty="0" err="1" smtClean="0"/>
              <a:t>Center</a:t>
            </a:r>
            <a:r>
              <a:rPr lang="ru-RU" sz="2400" dirty="0" smtClean="0"/>
              <a:t>) сообщил, что толчки спровоцировали цунами. Специалисты уточняют, что высота волны достигала почти трех метров. Число жертв достигло 100 человек.</a:t>
            </a:r>
            <a:endParaRPr lang="ru-RU" sz="2400" dirty="0"/>
          </a:p>
        </p:txBody>
      </p:sp>
      <p:pic>
        <p:nvPicPr>
          <p:cNvPr id="8194" name="Picture 2" descr="C:\Users\user\Desktop\цунами\tsunami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7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9. Цунами произошедшее 2.04.2007 Соломоновы острова (архипелаг)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Вызвано землетрясением магнитудой 8, произошедшим в южной части Тихого океана. Волны в несколько метров высотой достигли и Новой Гвинеи. Жертвами цунами стали 52 человека.</a:t>
            </a:r>
            <a:endParaRPr lang="ru-RU" dirty="0"/>
          </a:p>
        </p:txBody>
      </p:sp>
      <p:pic>
        <p:nvPicPr>
          <p:cNvPr id="9218" name="Picture 2" descr="C:\Users\user\Desktop\цунами\tsunami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90" y="2223070"/>
            <a:ext cx="4332502" cy="2790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5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10. Цунами произошедшее 06.09.2004 побережье Японии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110 км от побережья полуострова Кии и в 130 км от побережья префектуры </a:t>
            </a:r>
            <a:r>
              <a:rPr lang="ru-RU" dirty="0" err="1" smtClean="0"/>
              <a:t>Коти</a:t>
            </a:r>
            <a:r>
              <a:rPr lang="ru-RU" dirty="0" smtClean="0"/>
              <a:t> произошли два сильных землетрясения (магнитудой до 6.8 и 7,3 соответственно), вызвавших цунами, с высотой волн до одного метра. Пострадало несколько десятков человек.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10242" name="Picture 2" descr="C:\Users\user\Desktop\цунами\tsunami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055566" cy="482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hlinkClick r:id="rId3" action="ppaction://hlinkfile"/>
              </a:rPr>
              <a:t>Цунами 2004. Волны смерти.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1929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3" action="ppaction://hlinkfile"/>
              </a:rPr>
              <a:t>Самые страшные стихийные бедствия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600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770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Крупнейшие землетрясения в истории  Земли за последние 100 лет</a:t>
            </a:r>
          </a:p>
        </p:txBody>
      </p:sp>
    </p:spTree>
    <p:extLst>
      <p:ext uri="{BB962C8B-B14F-4D97-AF65-F5344CB8AC3E}">
        <p14:creationId xmlns:p14="http://schemas.microsoft.com/office/powerpoint/2010/main" val="223550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3645024"/>
            <a:ext cx="8820472" cy="2481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Сильнейшее за всю историю Японии землетрясение магнитудой 8,9 произошло 11 марта 2011 года </a:t>
            </a:r>
            <a:r>
              <a:rPr lang="ru-RU" sz="3600" dirty="0" smtClean="0">
                <a:solidFill>
                  <a:schemeClr val="bg1"/>
                </a:solidFill>
              </a:rPr>
              <a:t>Магнитуда </a:t>
            </a:r>
            <a:r>
              <a:rPr lang="ru-RU" sz="3600" dirty="0">
                <a:solidFill>
                  <a:schemeClr val="bg1"/>
                </a:solidFill>
              </a:rPr>
              <a:t>самого сильного повторного толчка составила 7,1. Число жертв превысило 19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44686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 втором месте — землетрясение, случившееся 28 июля в далеком 1976 году в китайском городе </a:t>
            </a:r>
            <a:r>
              <a:rPr lang="ru-RU" sz="3200" b="1" dirty="0" err="1">
                <a:solidFill>
                  <a:schemeClr val="bg1"/>
                </a:solidFill>
              </a:rPr>
              <a:t>Таншане</a:t>
            </a:r>
            <a:r>
              <a:rPr lang="ru-RU" sz="3200" b="1" dirty="0">
                <a:solidFill>
                  <a:schemeClr val="bg1"/>
                </a:solidFill>
              </a:rPr>
              <a:t>. Землетрясение силой 8,2 балла, унесшее жизни 222 тысяч </a:t>
            </a:r>
            <a:r>
              <a:rPr lang="ru-RU" sz="3200" b="1" dirty="0" smtClean="0">
                <a:solidFill>
                  <a:schemeClr val="bg1"/>
                </a:solidFill>
              </a:rPr>
              <a:t>человек. По </a:t>
            </a:r>
            <a:r>
              <a:rPr lang="ru-RU" sz="3200" b="1" dirty="0">
                <a:solidFill>
                  <a:schemeClr val="bg1"/>
                </a:solidFill>
              </a:rPr>
              <a:t>подсчетам некоторых международных организаций, жертв </a:t>
            </a:r>
            <a:r>
              <a:rPr lang="ru-RU" sz="3200" b="1" dirty="0" smtClean="0">
                <a:solidFill>
                  <a:schemeClr val="bg1"/>
                </a:solidFill>
              </a:rPr>
              <a:t>было </a:t>
            </a:r>
            <a:r>
              <a:rPr lang="ru-RU" sz="3200" b="1" dirty="0">
                <a:solidFill>
                  <a:schemeClr val="bg1"/>
                </a:solidFill>
              </a:rPr>
              <a:t>гораздо больше, вплоть до 800 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3506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68" y="3789040"/>
            <a:ext cx="8892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26 декабря 2003 года землетрясение силой 6,3, обрушившееся на город </a:t>
            </a:r>
            <a:r>
              <a:rPr lang="ru-RU" b="1" dirty="0" err="1">
                <a:solidFill>
                  <a:srgbClr val="C00000"/>
                </a:solidFill>
              </a:rPr>
              <a:t>Бам</a:t>
            </a:r>
            <a:r>
              <a:rPr lang="ru-RU" b="1" dirty="0">
                <a:solidFill>
                  <a:srgbClr val="C00000"/>
                </a:solidFill>
              </a:rPr>
              <a:t> в Иране, унесло жизни 35 тысяч человек, это десятая строчка рейтинга. Там же, в Иране, 22 февраля 2005 года вблизи города </a:t>
            </a:r>
            <a:r>
              <a:rPr lang="ru-RU" b="1" dirty="0" err="1">
                <a:solidFill>
                  <a:srgbClr val="C00000"/>
                </a:solidFill>
              </a:rPr>
              <a:t>Заранд</a:t>
            </a:r>
            <a:r>
              <a:rPr lang="ru-RU" b="1" dirty="0">
                <a:solidFill>
                  <a:srgbClr val="C00000"/>
                </a:solidFill>
              </a:rPr>
              <a:t>, землетрясение силой в 6,4 балла унесло жизни 600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84607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Стихия также не обошла стороной и Россию — так, 27 марта 1995 года землетрясение силой в 9 баллов обрушилось на Сахалин и унесло жизни двух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66400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774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Monotype Corsiva</vt:lpstr>
      <vt:lpstr>Тема Office</vt:lpstr>
      <vt:lpstr>Необузданная стихия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втором месте — землетрясение, случившееся 28 июля в далеком 1976 году в китайском городе Таншане. Землетрясение силой 8,2 балла, унесшее жизни 222 тысяч человек. По подсчетам некоторых международных организаций, жертв было гораздо больше, вплоть до 800 тысяч человек</vt:lpstr>
      <vt:lpstr>Презентация PowerPoint</vt:lpstr>
      <vt:lpstr>Стихия также не обошла стороной и Россию — так, 27 марта 1995 года землетрясение силой в 9 баллов обрушилось на Сахалин и унесло жизни двух тысяч человек.</vt:lpstr>
      <vt:lpstr>В ночь с 5 на 6 октября 1948 года в Туркменистане произошло мощное землетрясение. В эпицентре сила составляла 9–10 баллов, а магнитуда — 7,3.  По разным оценкам от 50 до 66% населения города погибло, а ведь это до 100 тысяч человек. Очевидцы называют цифру и в 150 тысяч. </vt:lpstr>
      <vt:lpstr>Презентация PowerPoint</vt:lpstr>
      <vt:lpstr>Презентация PowerPoint</vt:lpstr>
      <vt:lpstr>Презентация PowerPoint</vt:lpstr>
      <vt:lpstr>Цунами произошедшее 26.12.2004 Юго-Восточная Азия.</vt:lpstr>
      <vt:lpstr>2. Цунами произошедшее 28.03.1964 Аляска, (США).</vt:lpstr>
      <vt:lpstr>3. Цунами произошедшее 9.07.1958 залив Литуйя, (юго-запад Аляски, США).</vt:lpstr>
      <vt:lpstr>4. Цунами произошедшее 09.01.2005 г. острова Идзу и Миякэ (восток Японии) </vt:lpstr>
      <vt:lpstr>5. Цунами произошедшее 5.11.1952 г. Северо-Курильск (СССР).</vt:lpstr>
      <vt:lpstr>6. Цунами произошедшее 9.03.1957 Аляска, (США). </vt:lpstr>
      <vt:lpstr>7. Цунами произошедшее 17.07.1998 Папуа-Новая Гвинея</vt:lpstr>
      <vt:lpstr>8. Цунами произошедшее 27.02.2010 Консепсьон Чили</vt:lpstr>
      <vt:lpstr>9. Цунами произошедшее 2.04.2007 Соломоновы острова (архипелаг) </vt:lpstr>
      <vt:lpstr>10. Цунами произошедшее 06.09.2004 побережье Японии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Необузданная стихия</dc:title>
  <dc:creator>Лаборатория биологии</dc:creator>
  <cp:lastModifiedBy>Лаборатория биологии</cp:lastModifiedBy>
  <cp:revision>8</cp:revision>
  <dcterms:created xsi:type="dcterms:W3CDTF">2016-02-11T13:07:03Z</dcterms:created>
  <dcterms:modified xsi:type="dcterms:W3CDTF">2016-02-11T14:03:39Z</dcterms:modified>
</cp:coreProperties>
</file>