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  <p:sldId id="263" r:id="rId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20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60D8F-05E5-472E-AB70-67303D1AF164}" type="datetimeFigureOut">
              <a:rPr lang="ru-RU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BF952-8E33-48DA-965E-D2EB81FB64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070AB-B902-499E-B350-D627F3F13272}" type="datetimeFigureOut">
              <a:rPr lang="ru-RU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2FF36-2250-4B42-95FC-251287BB45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621A0-52AE-4C09-B1CD-6C03A7DD6CAC}" type="datetimeFigureOut">
              <a:rPr lang="ru-RU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A8E3E-C9DA-48C6-8288-12AE4C4690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CE800-4389-49DE-A53D-ED27ADE02B64}" type="datetimeFigureOut">
              <a:rPr lang="ru-RU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BCC2C-0DBC-47D7-804F-AF268FD738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47024-1BE9-4493-B05E-9837A63692F1}" type="datetimeFigureOut">
              <a:rPr lang="ru-RU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55643-D554-4398-AEA7-5D005C53A4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819AF-2BC8-4039-B72E-3C1D39416632}" type="datetimeFigureOut">
              <a:rPr lang="ru-RU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F5450-F5EA-4DBD-A538-90F4C59284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EF903-58FA-43B1-A507-ECF4B57D6419}" type="datetimeFigureOut">
              <a:rPr lang="ru-RU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A7AB3-0D88-4F73-B878-C3E25D331F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2FAB8-2C4C-4417-B675-EF7E21BA06D7}" type="datetimeFigureOut">
              <a:rPr lang="ru-RU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62816-D111-4F59-B00C-6BCA61C4C0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09F35-6956-4A54-B298-2365B0FED22B}" type="datetimeFigureOut">
              <a:rPr lang="ru-RU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6DA77-C3C2-461D-A1D0-6B966A3050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B722E-0191-41ED-8968-C42E79474D33}" type="datetimeFigureOut">
              <a:rPr lang="ru-RU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1536E-4F10-4A88-A67F-0E5FA052FA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628A91-14AF-4712-B0EA-A1BE772387B2}" type="datetimeFigureOut">
              <a:rPr lang="ru-RU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8622B8-293A-4B96-BC44-3A77684156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84" r:id="rId8"/>
    <p:sldLayoutId id="2147483676" r:id="rId9"/>
    <p:sldLayoutId id="2147483675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E7BC2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E7BC2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D092A7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http://baikal-zapovednik.ru/sites/default/files/styles/slide/public/image_01_01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55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0"/>
            <a:ext cx="4752528" cy="144016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Байкальский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заповедник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5363" name="Picture 4" descr="http://vitusltd.ru/blog/wp-content/uploads/2012/07/bajjkalskijj-zapovednik-300x1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348038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 descr="маралий корень соцвет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95675"/>
            <a:ext cx="205105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Башмачек Крупнноцветковый1 Губко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35150" y="3500438"/>
            <a:ext cx="2379663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4" descr="гнездоцветка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92500" y="3429000"/>
            <a:ext cx="20113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6" descr="http://baikal-zapovednik.ru/sites/default/files/styles/galleriffic_slide/public/IMAG0249.JPG"/>
          <p:cNvPicPr>
            <a:picLocks noChangeAspect="1" noChangeArrowheads="1"/>
          </p:cNvPicPr>
          <p:nvPr/>
        </p:nvPicPr>
        <p:blipFill>
          <a:blip r:embed="rId7">
            <a:lum bright="-10000"/>
          </a:blip>
          <a:srcRect/>
          <a:stretch>
            <a:fillRect/>
          </a:stretch>
        </p:blipFill>
        <p:spPr bwMode="auto">
          <a:xfrm>
            <a:off x="5243513" y="3716338"/>
            <a:ext cx="3900487" cy="29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pnp.ucoz.ru/_ph/8/2/148065103.jpg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/>
          <a:stretch>
            <a:fillRect/>
          </a:stretch>
        </p:blipFill>
        <p:spPr bwMode="auto">
          <a:xfrm>
            <a:off x="1547813" y="0"/>
            <a:ext cx="6130925" cy="68580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98</TotalTime>
  <Words>0</Words>
  <Application>Microsoft Office PowerPoint</Application>
  <PresentationFormat>Экран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3</vt:i4>
      </vt:variant>
      <vt:variant>
        <vt:lpstr>Заголовки слайдов</vt:lpstr>
      </vt:variant>
      <vt:variant>
        <vt:i4>2</vt:i4>
      </vt:variant>
    </vt:vector>
  </HeadingPairs>
  <TitlesOfParts>
    <vt:vector size="9" baseType="lpstr">
      <vt:lpstr>Arial</vt:lpstr>
      <vt:lpstr>Calibri</vt:lpstr>
      <vt:lpstr>Constantia</vt:lpstr>
      <vt:lpstr>Wingdings 2</vt:lpstr>
      <vt:lpstr>Поток</vt:lpstr>
      <vt:lpstr>Поток</vt:lpstr>
      <vt:lpstr>Поток</vt:lpstr>
      <vt:lpstr>Слайд 1</vt:lpstr>
      <vt:lpstr>Слайд 2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«Заповедное ожерелье озера Байкал»</dc:title>
  <dc:creator>dmb</dc:creator>
  <cp:lastModifiedBy>оля</cp:lastModifiedBy>
  <cp:revision>12</cp:revision>
  <dcterms:created xsi:type="dcterms:W3CDTF">2016-02-03T03:47:43Z</dcterms:created>
  <dcterms:modified xsi:type="dcterms:W3CDTF">2016-02-18T11:30:31Z</dcterms:modified>
</cp:coreProperties>
</file>