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C8D7-4CF6-452C-BAAC-68F543DA06F4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B960-26EF-4023-AEB4-5748E0693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4AAD-7D26-4298-A845-D25A9B7DF125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50E9-AF6F-489C-9ED7-731FF8517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83A7-5D15-4F20-917F-CFFD0BEF6C7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AC69-A569-407E-8E50-78256F16A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4CB0-59D5-44D8-9F8A-73E8C335F2F3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86A0-9528-4BF1-BC77-F81B6F92A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6DBF-0BB6-439E-89A7-D322BD847DD9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1AF5-58CD-4FA5-AA70-61A344093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0C79-F828-4477-A588-B5A2B9EEDF5F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C900-0278-44A8-817B-76DF14F8D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643B-C789-442F-AF5A-407FF1D82D87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AD7A-F636-46C5-81FE-DA52DFEA3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072A-0181-4117-9D45-60F8DA0FC313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B3C6-C136-4B61-ACDF-0C1003ABB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B761-EBF5-4EF7-9043-EEDFEE256F60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8B6A-E5E6-4EEA-AE92-F8ECBB0E8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DADC-E9EB-4CBC-AF61-5B8482939A12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9842-0BA7-46E8-BC42-DC82BCBB4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B6459-E623-44A9-8FB7-B2134B8E5F4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74D7D0-A30C-47DF-B870-60E9EA734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1" r:id="rId9"/>
    <p:sldLayoutId id="214748368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6" descr="http://baikal-1.ru/upload/iblock/e61/e6118c3e99abd91b3d7debc078746f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96975"/>
            <a:ext cx="47164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6012160" cy="1268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Прибайкальский национальный парк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1" name="Picture 2" descr="http://www.ecoinfcenter.ru/PN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407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www.smileplanet.ru/upload/resize_cache/hl-photo/8d6/919/720_400_1/pribaykalskiy_nationalniy_park_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57338"/>
            <a:ext cx="49593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http://baikal-1.ru/upload/iblock/0b4/0b46a55e5d9b5754d0ea6ac3164268e0.jpg"/>
          <p:cNvPicPr>
            <a:picLocks noChangeAspect="1" noChangeArrowheads="1"/>
          </p:cNvPicPr>
          <p:nvPr/>
        </p:nvPicPr>
        <p:blipFill>
          <a:blip r:embed="rId5"/>
          <a:srcRect t="26833" b="12027"/>
          <a:stretch>
            <a:fillRect/>
          </a:stretch>
        </p:blipFill>
        <p:spPr bwMode="auto">
          <a:xfrm>
            <a:off x="5219700" y="3446463"/>
            <a:ext cx="39243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http://baikal-1.ru/upload/iblock/a00/a000e4f8f61ca3a75aa920e20d90e05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779838"/>
            <a:ext cx="410368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4127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Тункинский</a:t>
            </a:r>
            <a:r>
              <a:rPr lang="ru-RU" b="1" dirty="0" smtClean="0">
                <a:solidFill>
                  <a:srgbClr val="FF0000"/>
                </a:solidFill>
              </a:rPr>
              <a:t> национальный парк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4" descr="http://feel-planet.com/wp-content/uploads/2015/07/Tunkinsky-National-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485933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ttp://www.zapoved.net/catalog/img_pictures/3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351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s://www.angara.net/text/07/0730/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412875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Калипсо луковичная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3800475"/>
            <a:ext cx="20002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Стародубка сибирска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65625"/>
            <a:ext cx="37655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http://www.rus-arc.ru/img/upload/1_%D0%A2%D1%83%D0%BD%D0%BA%D0%B8%D0%BD%D1%81%D0%BA%D0%B8%D0%B9%20%D0%9D%D0%9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2738" y="4508500"/>
            <a:ext cx="37512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6228184" cy="16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Байкало-Ленский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заповедник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s://im1-tub-ru.yandex.net/i?id=df8120da311a5db4c0f5efac11c6cc0e&amp;n=33&amp;h=190&amp;w=254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95288" y="0"/>
            <a:ext cx="252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cs403426.vk.me/v403426575/1958/5_aKX9sgzJ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4427538" cy="29511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3016" name="Picture 8" descr="http://i.ytimg.com/vi/kAPtxociYSE/hqdefault.jpg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 l="3150" t="12600" r="3926"/>
          <a:stretch>
            <a:fillRect/>
          </a:stretch>
        </p:blipFill>
        <p:spPr bwMode="auto">
          <a:xfrm>
            <a:off x="4283075" y="1557338"/>
            <a:ext cx="4860925" cy="3429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3018" name="Picture 10" descr="http://www.eventlogistic.ru/wp-content/uploads/2014/10/98567638_large_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2088"/>
            <a:ext cx="4284663" cy="28559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3020" name="Picture 12" descr="http://images.aif.ru/000/195/f8c94b7054c4841e4806ae9a5623c509.jpg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4932363" y="3860800"/>
            <a:ext cx="3970337" cy="2997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Слайд 1</vt:lpstr>
      <vt:lpstr>Слайд 2</vt:lpstr>
      <vt:lpstr>Слайд 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«Заповедное ожерелье озера Байкал»</dc:title>
  <dc:creator>dmb</dc:creator>
  <cp:lastModifiedBy>оля</cp:lastModifiedBy>
  <cp:revision>12</cp:revision>
  <dcterms:created xsi:type="dcterms:W3CDTF">2016-02-03T03:47:43Z</dcterms:created>
  <dcterms:modified xsi:type="dcterms:W3CDTF">2016-02-18T11:29:46Z</dcterms:modified>
</cp:coreProperties>
</file>