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14" y="-12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42AE60-FF46-496C-8058-440730826511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222DC8-6FEE-4320-A262-02D4FA7C121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4E740-ADCF-4911-A0CD-5FF370F8EEEF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28D876-F308-49B8-B700-192CEBCC812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D7D642-7779-4967-9E76-A3F9FF3AD4C9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20792-56DA-465B-B9D5-FE13D97FE5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BE349F-AE26-473E-9247-EAE2219E786C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B5167B-FC19-4CFD-9074-353855E9A7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D92440-2D6A-4553-B1DB-D1FD56519453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3D5E67-5FB4-4DFF-8A36-90E60B736B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6FDB97-6B96-4026-86D1-1462BE3E320B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2C8E28-DB18-4D5B-BB4A-668D6EC84F3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4FF897-4B14-491F-8801-91A9A9472ABD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8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FE29D6D-F863-4C1C-9227-2DC214C02E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7F2B1B-FA1B-47E0-B18D-4ACBDAB58D0C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4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BCBAB3-9A36-49E4-83F8-0A2FB986947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D208D-3C2D-4B5A-8D11-D1E77C928F52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3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420C00-0893-4483-BA2C-D59E7B9DF7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DCBE6-C6B0-46A6-B896-5E7112D0C545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6" name="Нижний колонтитул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31E6E3-CF20-4095-8188-54CA0ABBB17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с одним вырезанным скругленным углом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ый треугольник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0B1020-B8E3-4B07-A7CC-C6311911B1B0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10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D3DF4B-E980-4480-8B3E-67FD25CB73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  <a:cs typeface="+mn-cs"/>
            </a:endParaRPr>
          </a:p>
        </p:txBody>
      </p:sp>
      <p:sp>
        <p:nvSpPr>
          <p:cNvPr id="1028" name="Заголовок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Текст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91BD5C6-D3E8-433E-90D2-B83430A0D1D6}" type="datetimeFigureOut">
              <a:rPr lang="ru-RU"/>
              <a:pPr>
                <a:defRPr/>
              </a:pPr>
              <a:t>18.02.2016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E615C49-C254-4655-8F42-82491B82B8A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Группа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76" r:id="rId2"/>
    <p:sldLayoutId id="2147483685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6" r:id="rId9"/>
    <p:sldLayoutId id="2147483682" r:id="rId10"/>
    <p:sldLayoutId id="2147483683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E7BC29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D092A7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3" name="Picture 2" descr="http://samlib.ru/img/p/plist/20/571508f99b1f7419825819e5a1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7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404664"/>
            <a:ext cx="7851648" cy="18288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6000" dirty="0" smtClean="0">
                <a:solidFill>
                  <a:srgbClr val="C00000"/>
                </a:solidFill>
                <a:latin typeface="+mn-lt"/>
              </a:rPr>
              <a:t>«Заповедное ожерелье</a:t>
            </a:r>
            <a:br>
              <a:rPr lang="ru-RU" sz="6000" dirty="0" smtClean="0">
                <a:solidFill>
                  <a:srgbClr val="C00000"/>
                </a:solidFill>
                <a:latin typeface="+mn-lt"/>
              </a:rPr>
            </a:br>
            <a:r>
              <a:rPr lang="ru-RU" sz="6000" dirty="0" smtClean="0">
                <a:solidFill>
                  <a:srgbClr val="C00000"/>
                </a:solidFill>
                <a:latin typeface="+mn-lt"/>
              </a:rPr>
              <a:t>озера Байкал»</a:t>
            </a:r>
            <a:endParaRPr lang="ru-RU" sz="60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3228536"/>
            <a:ext cx="8640960" cy="17526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Clr>
                <a:schemeClr val="accent3"/>
              </a:buClr>
              <a:buFont typeface="Wingdings 2"/>
              <a:buNone/>
              <a:defRPr/>
            </a:pPr>
            <a:r>
              <a:rPr lang="ru-RU" sz="3600" b="1" dirty="0" smtClean="0">
                <a:ln>
                  <a:solidFill>
                    <a:schemeClr val="bg1"/>
                  </a:solidFill>
                </a:ln>
                <a:solidFill>
                  <a:schemeClr val="accent2">
                    <a:lumMod val="75000"/>
                  </a:schemeClr>
                </a:solidFill>
              </a:rPr>
              <a:t>11 января – Всероссийский день заповедников и национальных парков</a:t>
            </a:r>
            <a:endParaRPr lang="ru-RU" sz="3600" b="1" dirty="0">
              <a:ln>
                <a:solidFill>
                  <a:schemeClr val="bg1"/>
                </a:solidFill>
              </a:ln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2" descr="C:\Documents and Settings\Лена\Мои документы\Мои рисунки\заповедник\заповедник.jpg"/>
          <p:cNvPicPr>
            <a:picLocks noChangeAspect="1" noChangeArrowheads="1"/>
          </p:cNvPicPr>
          <p:nvPr/>
        </p:nvPicPr>
        <p:blipFill>
          <a:blip r:embed="rId2"/>
          <a:srcRect t="3130" r="35493" b="7726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9504" y="3140968"/>
            <a:ext cx="4464496" cy="3168352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заповедники</a:t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</a:b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национальные парки</a:t>
            </a:r>
            <a:b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</a:br>
            <a:r>
              <a:rPr lang="ru-RU" b="1" dirty="0" smtClean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</a:rPr>
              <a:t>заказники</a:t>
            </a:r>
            <a:endParaRPr lang="ru-RU" b="1" dirty="0">
              <a:ln>
                <a:solidFill>
                  <a:schemeClr val="tx1"/>
                </a:solidFill>
              </a:ln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15816" y="0"/>
            <a:ext cx="6228184" cy="1340768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err="1" smtClean="0">
                <a:solidFill>
                  <a:srgbClr val="FF0000"/>
                </a:solidFill>
              </a:rPr>
              <a:t>Баргузинский</a:t>
            </a:r>
            <a:r>
              <a:rPr lang="ru-RU" sz="3200" b="1" dirty="0" smtClean="0">
                <a:solidFill>
                  <a:srgbClr val="FF0000"/>
                </a:solidFill>
              </a:rPr>
              <a:t> заповедник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Забайкальский национальный</a:t>
            </a:r>
            <a:br>
              <a:rPr lang="ru-RU" sz="3200" b="1" dirty="0" smtClean="0">
                <a:solidFill>
                  <a:srgbClr val="FF0000"/>
                </a:solidFill>
              </a:rPr>
            </a:br>
            <a:r>
              <a:rPr lang="ru-RU" sz="3200" b="1" dirty="0" smtClean="0">
                <a:solidFill>
                  <a:srgbClr val="FF0000"/>
                </a:solidFill>
              </a:rPr>
              <a:t>парк</a:t>
            </a:r>
            <a:endParaRPr lang="ru-RU" sz="3200" b="1" dirty="0">
              <a:solidFill>
                <a:srgbClr val="FF0000"/>
              </a:solidFill>
            </a:endParaRPr>
          </a:p>
        </p:txBody>
      </p:sp>
      <p:pic>
        <p:nvPicPr>
          <p:cNvPr id="15362" name="Picture 2" descr="http://cs405523.vk.me/v405523955/7ffd/XTF0HLHXZrM.jpg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t="13635" b="9091"/>
          <a:stretch>
            <a:fillRect/>
          </a:stretch>
        </p:blipFill>
        <p:spPr bwMode="auto">
          <a:xfrm>
            <a:off x="0" y="0"/>
            <a:ext cx="2843213" cy="187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3" name="Picture 4" descr="http://zapovednoe-podlemorye.ru/upload/iblock/c0f/c0fe06f87f18dc86b5d14b2b6661c6a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11638" y="3568700"/>
            <a:ext cx="4932362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4" name="Picture 6" descr="http://zapovednoe-podlemorye.ru/upload/resize_cache/iblock/80c/1000_100_1/80c92febc81a1daa7e58ec1ceaa602e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989138"/>
            <a:ext cx="4606925" cy="336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944" name="Picture 8" descr="http://zapovednoe-podlemorye.ru/upload/iblock/b30/b30ae3fd73d82b6d3af742db0e5a0016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1268413"/>
            <a:ext cx="4572000" cy="2881312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</p:pic>
      <p:pic>
        <p:nvPicPr>
          <p:cNvPr id="15366" name="Picture 10" descr="http://zapovednoe-podlemorye.ru/upload/resize_cache/iblock/386/280_2800_1/386e9bff337decb1cb5c3882c0ec6fec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4221163"/>
            <a:ext cx="4557713" cy="2636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ppt/theme/themeOverride2.xml><?xml version="1.0" encoding="utf-8"?>
<a:themeOverride xmlns:a="http://schemas.openxmlformats.org/drawingml/2006/main">
  <a:clrScheme name="Бумажная">
    <a:dk1>
      <a:sysClr val="windowText" lastClr="000000"/>
    </a:dk1>
    <a:lt1>
      <a:sysClr val="window" lastClr="FFFFFF"/>
    </a:lt1>
    <a:dk2>
      <a:srgbClr val="444D26"/>
    </a:dk2>
    <a:lt2>
      <a:srgbClr val="FEFAC9"/>
    </a:lt2>
    <a:accent1>
      <a:srgbClr val="A5B592"/>
    </a:accent1>
    <a:accent2>
      <a:srgbClr val="F3A447"/>
    </a:accent2>
    <a:accent3>
      <a:srgbClr val="E7BC29"/>
    </a:accent3>
    <a:accent4>
      <a:srgbClr val="D092A7"/>
    </a:accent4>
    <a:accent5>
      <a:srgbClr val="9C85C0"/>
    </a:accent5>
    <a:accent6>
      <a:srgbClr val="809EC2"/>
    </a:accent6>
    <a:hlink>
      <a:srgbClr val="8E58B6"/>
    </a:hlink>
    <a:folHlink>
      <a:srgbClr val="7F6F6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97</TotalTime>
  <Words>0</Words>
  <Application>Microsoft Office PowerPoint</Application>
  <PresentationFormat>Экран (4:3)</PresentationFormat>
  <Paragraphs>0</Paragraphs>
  <Slides>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3</vt:i4>
      </vt:variant>
    </vt:vector>
  </HeadingPairs>
  <TitlesOfParts>
    <vt:vector size="11" baseType="lpstr">
      <vt:lpstr>Arial</vt:lpstr>
      <vt:lpstr>Calibri</vt:lpstr>
      <vt:lpstr>Constantia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«Заповедное ожерелье озера Байкал»</dc:title>
  <dc:creator>dmb</dc:creator>
  <cp:lastModifiedBy>оля</cp:lastModifiedBy>
  <cp:revision>13</cp:revision>
  <dcterms:created xsi:type="dcterms:W3CDTF">2016-02-03T03:47:43Z</dcterms:created>
  <dcterms:modified xsi:type="dcterms:W3CDTF">2016-02-18T11:18:18Z</dcterms:modified>
</cp:coreProperties>
</file>